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7" r:id="rId1"/>
    <p:sldMasterId id="2147483803" r:id="rId2"/>
    <p:sldMasterId id="2147483839" r:id="rId3"/>
  </p:sldMasterIdLst>
  <p:notesMasterIdLst>
    <p:notesMasterId r:id="rId6"/>
  </p:notesMasterIdLst>
  <p:handoutMasterIdLst>
    <p:handoutMasterId r:id="rId7"/>
  </p:handoutMasterIdLst>
  <p:sldIdLst>
    <p:sldId id="2147477778" r:id="rId4"/>
    <p:sldId id="2147477779" r:id="rId5"/>
  </p:sldIdLst>
  <p:sldSz cx="12192000" cy="6858000"/>
  <p:notesSz cx="6858000" cy="9144000"/>
  <p:embeddedFontLst>
    <p:embeddedFont>
      <p:font typeface="Amazon Ember" panose="020B0603020204020204" pitchFamily="34" charset="0"/>
      <p:regular r:id="rId8"/>
      <p:bold r:id="rId9"/>
      <p:italic r:id="rId10"/>
      <p:boldItalic r:id="rId11"/>
    </p:embeddedFont>
    <p:embeddedFont>
      <p:font typeface="Amazon Ember Display" panose="020B0603020204020204" pitchFamily="34" charset="0"/>
      <p:regular r:id="rId12"/>
      <p:bold r:id="rId13"/>
      <p:italic r:id="rId14"/>
      <p:boldItalic r:id="rId15"/>
    </p:embeddedFont>
    <p:embeddedFont>
      <p:font typeface="Amazon Ember Display Heavy" panose="020B0603020204020204" pitchFamily="34" charset="0"/>
      <p:bold r:id="rId16"/>
      <p:italic r:id="rId17"/>
      <p:boldItalic r:id="rId18"/>
    </p:embeddedFont>
    <p:embeddedFont>
      <p:font typeface="Amazon Ember Heavy" panose="020B0603020204020204" pitchFamily="34" charset="0"/>
      <p:bold r:id="rId19"/>
      <p:italic r:id="rId20"/>
      <p:boldItalic r:id="rId21"/>
    </p:embeddedFont>
    <p:embeddedFont>
      <p:font typeface="Lucida Console" panose="020B0609040504020204" pitchFamily="49"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213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F0CAA9-0925-04D1-A7A2-13CCFA392179}" name="Gregory Greenidge" initials="GG" userId="S::gregoryg@silverfoxprod.com::dd595919-b634-40e6-b67c-7edab9ac13b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1319"/>
    <a:srgbClr val="0E131A"/>
    <a:srgbClr val="11171F"/>
    <a:srgbClr val="56E3AE"/>
    <a:srgbClr val="232F3E"/>
    <a:srgbClr val="68C9CC"/>
    <a:srgbClr val="74A5E0"/>
    <a:srgbClr val="003181"/>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70" autoAdjust="0"/>
    <p:restoredTop sz="95673" autoAdjust="0"/>
  </p:normalViewPr>
  <p:slideViewPr>
    <p:cSldViewPr snapToGrid="0">
      <p:cViewPr>
        <p:scale>
          <a:sx n="120" d="100"/>
          <a:sy n="120" d="100"/>
        </p:scale>
        <p:origin x="704" y="-232"/>
      </p:cViewPr>
      <p:guideLst>
        <p:guide pos="3840"/>
        <p:guide orient="horz" pos="2136"/>
      </p:guideLst>
    </p:cSldViewPr>
  </p:slideViewPr>
  <p:outlineViewPr>
    <p:cViewPr>
      <p:scale>
        <a:sx n="33" d="100"/>
        <a:sy n="33" d="100"/>
      </p:scale>
      <p:origin x="0" y="-31012"/>
    </p:cViewPr>
  </p:outlineViewPr>
  <p:notesTextViewPr>
    <p:cViewPr>
      <p:scale>
        <a:sx n="125" d="100"/>
        <a:sy n="125" d="100"/>
      </p:scale>
      <p:origin x="0" y="0"/>
    </p:cViewPr>
  </p:notesTextViewPr>
  <p:sorterViewPr>
    <p:cViewPr>
      <p:scale>
        <a:sx n="120" d="100"/>
        <a:sy n="120" d="100"/>
      </p:scale>
      <p:origin x="0" y="0"/>
    </p:cViewPr>
  </p:sorterViewPr>
  <p:notesViewPr>
    <p:cSldViewPr snapToGrid="0" showGuides="1">
      <p:cViewPr>
        <p:scale>
          <a:sx n="110" d="100"/>
          <a:sy n="110" d="100"/>
        </p:scale>
        <p:origin x="3348" y="-5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14.fntdata"/><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font" Target="fonts/font8.fntdata"/><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5.jp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5.jpg"/><Relationship Id="rId1" Type="http://schemas.openxmlformats.org/officeDocument/2006/relationships/slideMaster" Target="../slideMasters/slideMaster3.xml"/><Relationship Id="rId5" Type="http://schemas.openxmlformats.org/officeDocument/2006/relationships/image" Target="../media/image42.png"/><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3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C1AD553-57E7-4644-9866-64FF8D3DA9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7F476208-424E-45D5-87F3-8DA3327EC29A}"/>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174494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Option 10">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BB1A220-74EC-7840-995A-2F8DA7CB7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B9BB8547-B37E-4969-92ED-35B973B08DED}"/>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3" name="Subtitle 2">
            <a:extLst>
              <a:ext uri="{FF2B5EF4-FFF2-40B4-BE49-F238E27FC236}">
                <a16:creationId xmlns:a16="http://schemas.microsoft.com/office/drawing/2014/main" id="{5BC010F0-F53C-4753-A214-ADE1D7A150CD}"/>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942173B0-8F92-4ABB-913F-25F32F855E2D}"/>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0609667F-50EE-41E3-9E2F-E63FD4E4C40D}"/>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EAB6CB3C-1580-4019-A721-19136694162B}"/>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348757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1"/>
            <a:ext cx="9144000" cy="757130"/>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3"/>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1"/>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21824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1"/>
            <a:ext cx="9144000" cy="757130"/>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1"/>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1"/>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3"/>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369332"/>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08914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1"/>
            <a:ext cx="9144000" cy="757130"/>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1"/>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1"/>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369332"/>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1"/>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3"/>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369332"/>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34414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1"/>
            <a:ext cx="11430000" cy="3277874"/>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54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426131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1"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9655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1"/>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68333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87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485900"/>
            <a:ext cx="11429999"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88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5" y="1"/>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1" y="304801"/>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828800"/>
            <a:ext cx="5562601"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3216634"/>
            <a:ext cx="5943600" cy="424732"/>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1"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34869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038B7A-1073-8C48-844A-2A952573746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9" name="Title 1">
            <a:extLst>
              <a:ext uri="{FF2B5EF4-FFF2-40B4-BE49-F238E27FC236}">
                <a16:creationId xmlns:a16="http://schemas.microsoft.com/office/drawing/2014/main" id="{A7938721-3590-453E-A48B-16B53CAC28B6}"/>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20" name="Subtitle 2">
            <a:extLst>
              <a:ext uri="{FF2B5EF4-FFF2-40B4-BE49-F238E27FC236}">
                <a16:creationId xmlns:a16="http://schemas.microsoft.com/office/drawing/2014/main" id="{1235BDB1-1F95-475C-B4B1-C8345F6EE9AD}"/>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1" name="Text Placeholder 9">
            <a:extLst>
              <a:ext uri="{FF2B5EF4-FFF2-40B4-BE49-F238E27FC236}">
                <a16:creationId xmlns:a16="http://schemas.microsoft.com/office/drawing/2014/main" id="{C5E66CE9-CCDC-42DC-A67F-C6F7BD8BDB00}"/>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2" name="Text Placeholder 11">
            <a:extLst>
              <a:ext uri="{FF2B5EF4-FFF2-40B4-BE49-F238E27FC236}">
                <a16:creationId xmlns:a16="http://schemas.microsoft.com/office/drawing/2014/main" id="{47F8E7D4-D939-4D89-A861-FA2D9694E831}"/>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3" name="TextBox 22">
            <a:extLst>
              <a:ext uri="{FF2B5EF4-FFF2-40B4-BE49-F238E27FC236}">
                <a16:creationId xmlns:a16="http://schemas.microsoft.com/office/drawing/2014/main" id="{AF4EC21D-C52C-44CD-A089-DEA13D9C80D4}"/>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214259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485901"/>
            <a:ext cx="11429999"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434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485900"/>
            <a:ext cx="11429999"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88180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485901"/>
            <a:ext cx="11429999"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8450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263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0124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95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84178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485900"/>
            <a:ext cx="11429999" cy="1646605"/>
          </a:xfrm>
        </p:spPr>
        <p:txBody>
          <a:bodyPr/>
          <a:lstStyle>
            <a:lvl1pPr marL="0" indent="0">
              <a:spcAft>
                <a:spcPts val="600"/>
              </a:spcAft>
              <a:buNone/>
              <a:defRPr sz="1800">
                <a:latin typeface="Lucida Console" panose="020B0609040504020204" pitchFamily="49" charset="0"/>
              </a:defRPr>
            </a:lvl1pPr>
            <a:lvl2pPr marL="228591" indent="0">
              <a:spcAft>
                <a:spcPts val="600"/>
              </a:spcAft>
              <a:buNone/>
              <a:defRPr sz="1800">
                <a:latin typeface="Lucida Console" panose="020B0609040504020204" pitchFamily="49" charset="0"/>
              </a:defRPr>
            </a:lvl2pPr>
            <a:lvl3pPr marL="457182" indent="0">
              <a:spcAft>
                <a:spcPts val="600"/>
              </a:spcAft>
              <a:buNone/>
              <a:defRPr sz="1800">
                <a:latin typeface="Lucida Console" panose="020B0609040504020204" pitchFamily="49" charset="0"/>
              </a:defRPr>
            </a:lvl3pPr>
            <a:lvl4pPr marL="685773" indent="0">
              <a:spcAft>
                <a:spcPts val="600"/>
              </a:spcAft>
              <a:buNone/>
              <a:defRPr sz="1800">
                <a:latin typeface="Lucida Console" panose="020B0609040504020204" pitchFamily="49" charset="0"/>
              </a:defRPr>
            </a:lvl4pPr>
            <a:lvl5pPr marL="914363"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81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1646605"/>
          </a:xfrm>
        </p:spPr>
        <p:txBody>
          <a:bodyPr/>
          <a:lstStyle>
            <a:lvl1pPr marL="0" indent="0">
              <a:spcAft>
                <a:spcPts val="600"/>
              </a:spcAft>
              <a:buNone/>
              <a:defRPr sz="1800">
                <a:latin typeface="Lucida Console" panose="020B0609040504020204" pitchFamily="49" charset="0"/>
              </a:defRPr>
            </a:lvl1pPr>
            <a:lvl2pPr marL="228591" indent="0">
              <a:spcAft>
                <a:spcPts val="600"/>
              </a:spcAft>
              <a:buNone/>
              <a:defRPr sz="1800">
                <a:latin typeface="Lucida Console" panose="020B0609040504020204" pitchFamily="49" charset="0"/>
              </a:defRPr>
            </a:lvl2pPr>
            <a:lvl3pPr marL="457182" indent="0">
              <a:spcAft>
                <a:spcPts val="600"/>
              </a:spcAft>
              <a:buNone/>
              <a:defRPr sz="1800">
                <a:latin typeface="Lucida Console" panose="020B0609040504020204" pitchFamily="49" charset="0"/>
              </a:defRPr>
            </a:lvl3pPr>
            <a:lvl4pPr marL="685773" indent="0">
              <a:spcAft>
                <a:spcPts val="600"/>
              </a:spcAft>
              <a:buNone/>
              <a:defRPr sz="1800">
                <a:latin typeface="Lucida Console" panose="020B0609040504020204" pitchFamily="49" charset="0"/>
              </a:defRPr>
            </a:lvl4pPr>
            <a:lvl5pPr marL="914363"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1646605"/>
          </a:xfrm>
        </p:spPr>
        <p:txBody>
          <a:bodyPr/>
          <a:lstStyle>
            <a:lvl1pPr marL="0" indent="0">
              <a:spcAft>
                <a:spcPts val="600"/>
              </a:spcAft>
              <a:buNone/>
              <a:defRPr sz="1800">
                <a:latin typeface="Lucida Console" panose="020B0609040504020204" pitchFamily="49" charset="0"/>
              </a:defRPr>
            </a:lvl1pPr>
            <a:lvl2pPr marL="228591" indent="0">
              <a:spcAft>
                <a:spcPts val="600"/>
              </a:spcAft>
              <a:buNone/>
              <a:defRPr sz="1800">
                <a:latin typeface="Lucida Console" panose="020B0609040504020204" pitchFamily="49" charset="0"/>
              </a:defRPr>
            </a:lvl2pPr>
            <a:lvl3pPr marL="457182" indent="0">
              <a:spcAft>
                <a:spcPts val="600"/>
              </a:spcAft>
              <a:buNone/>
              <a:defRPr sz="1800">
                <a:latin typeface="Lucida Console" panose="020B0609040504020204" pitchFamily="49" charset="0"/>
              </a:defRPr>
            </a:lvl3pPr>
            <a:lvl4pPr marL="685773" indent="0">
              <a:spcAft>
                <a:spcPts val="600"/>
              </a:spcAft>
              <a:buNone/>
              <a:defRPr sz="1800">
                <a:latin typeface="Lucida Console" panose="020B0609040504020204" pitchFamily="49" charset="0"/>
              </a:defRPr>
            </a:lvl4pPr>
            <a:lvl5pPr marL="914363"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264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8"/>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5"/>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4730675"/>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4" y="3357777"/>
            <a:ext cx="309563" cy="4730675"/>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183070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ABCC49-B2C3-7F41-BBC4-ABD73D96106B}"/>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9" name="Title 1">
            <a:extLst>
              <a:ext uri="{FF2B5EF4-FFF2-40B4-BE49-F238E27FC236}">
                <a16:creationId xmlns:a16="http://schemas.microsoft.com/office/drawing/2014/main" id="{1799F31D-4A83-4D22-A819-8B49960216DD}"/>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20" name="Subtitle 2">
            <a:extLst>
              <a:ext uri="{FF2B5EF4-FFF2-40B4-BE49-F238E27FC236}">
                <a16:creationId xmlns:a16="http://schemas.microsoft.com/office/drawing/2014/main" id="{EF9F549E-A396-400C-871A-2AD7C4C8DFAB}"/>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1" name="Text Placeholder 9">
            <a:extLst>
              <a:ext uri="{FF2B5EF4-FFF2-40B4-BE49-F238E27FC236}">
                <a16:creationId xmlns:a16="http://schemas.microsoft.com/office/drawing/2014/main" id="{243DB877-5B03-4676-9D0F-2D80E34E7E12}"/>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2" name="Text Placeholder 11">
            <a:extLst>
              <a:ext uri="{FF2B5EF4-FFF2-40B4-BE49-F238E27FC236}">
                <a16:creationId xmlns:a16="http://schemas.microsoft.com/office/drawing/2014/main" id="{81B63513-C0F7-4003-A6AC-C91B789F56F8}"/>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3" name="TextBox 22">
            <a:extLst>
              <a:ext uri="{FF2B5EF4-FFF2-40B4-BE49-F238E27FC236}">
                <a16:creationId xmlns:a16="http://schemas.microsoft.com/office/drawing/2014/main" id="{1ABF7EDD-D6ED-4292-9EC4-132B2138BDFF}"/>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107819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414304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0251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3" y="2327673"/>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06886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1"/>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1" y="1594568"/>
            <a:ext cx="5476874" cy="424732"/>
          </a:xfrm>
        </p:spPr>
        <p:txBody>
          <a:bodyPr anchor="b"/>
          <a:lstStyle>
            <a:lvl1pPr marL="0" indent="0">
              <a:buNone/>
              <a:defRPr sz="2400" b="1">
                <a:solidFill>
                  <a:srgbClr val="31C8FF"/>
                </a:solidFill>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012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1"/>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1"/>
            <a:ext cx="5600700" cy="286847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2"/>
            <a:ext cx="5600700" cy="313932"/>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dirty="0"/>
              <a:t>Enter descriptive text here</a:t>
            </a:r>
          </a:p>
        </p:txBody>
      </p:sp>
    </p:spTree>
    <p:extLst>
      <p:ext uri="{BB962C8B-B14F-4D97-AF65-F5344CB8AC3E}">
        <p14:creationId xmlns:p14="http://schemas.microsoft.com/office/powerpoint/2010/main" val="17735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1"/>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1"/>
            <a:ext cx="5600700" cy="535531"/>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313932"/>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dirty="0"/>
              <a:t>Enter descriptive text here</a:t>
            </a:r>
          </a:p>
        </p:txBody>
      </p:sp>
    </p:spTree>
    <p:extLst>
      <p:ext uri="{BB962C8B-B14F-4D97-AF65-F5344CB8AC3E}">
        <p14:creationId xmlns:p14="http://schemas.microsoft.com/office/powerpoint/2010/main" val="187908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6"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535531"/>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535531"/>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535531"/>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07766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34"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4567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1"/>
            <a:ext cx="7353300" cy="1823320"/>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76141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378869"/>
            <a:ext cx="10972800" cy="535531"/>
          </a:xfrm>
        </p:spPr>
        <p:txBody>
          <a:bodyPr/>
          <a:lstStyle>
            <a:lvl1pPr>
              <a:defRPr/>
            </a:lvl1pPr>
          </a:lstStyle>
          <a:p>
            <a:r>
              <a:rPr lang="en-US" dirty="0"/>
              <a:t>Agenda layout</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8/8/23</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8" name="Text Placeholder 6">
            <a:extLst>
              <a:ext uri="{FF2B5EF4-FFF2-40B4-BE49-F238E27FC236}">
                <a16:creationId xmlns:a16="http://schemas.microsoft.com/office/drawing/2014/main" id="{60178058-1FAE-4C45-8C2E-1EFD6ABAC015}"/>
              </a:ext>
            </a:extLst>
          </p:cNvPr>
          <p:cNvSpPr>
            <a:spLocks noGrp="1"/>
          </p:cNvSpPr>
          <p:nvPr>
            <p:ph type="body" sz="quarter" idx="10" hasCustomPrompt="1"/>
          </p:nvPr>
        </p:nvSpPr>
        <p:spPr>
          <a:xfrm>
            <a:off x="609600" y="1354582"/>
            <a:ext cx="10972800" cy="4855718"/>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496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373846"/>
            <a:ext cx="10972800" cy="535531"/>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8/8/23</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10033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692"/>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372402"/>
            <a:ext cx="10972800" cy="535531"/>
          </a:xfrm>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8/8/23</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2790260" cy="184666"/>
          </a:xfrm>
          <a:prstGeom prst="rect">
            <a:avLst/>
          </a:prstGeom>
          <a:noFill/>
        </p:spPr>
        <p:txBody>
          <a:bodyPr wrap="square" rtlCol="0">
            <a:spAutoFit/>
          </a:bodyPr>
          <a:lstStyle/>
          <a:p>
            <a:pPr algn="ctr"/>
            <a:r>
              <a:rPr lang="en-US" sz="600" dirty="0"/>
              <a:t>© 2023, Amazon Web Services, Inc. or its affiliates.</a:t>
            </a:r>
            <a:r>
              <a:rPr lang="en-US" sz="600" dirty="0">
                <a:solidFill>
                  <a:schemeClr val="tx2"/>
                </a:solidFill>
              </a:rPr>
              <a:t> All rights reserved.</a:t>
            </a:r>
            <a:endParaRPr lang="en-US" sz="600" dirty="0"/>
          </a:p>
        </p:txBody>
      </p:sp>
    </p:spTree>
    <p:extLst>
      <p:ext uri="{BB962C8B-B14F-4D97-AF65-F5344CB8AC3E}">
        <p14:creationId xmlns:p14="http://schemas.microsoft.com/office/powerpoint/2010/main" val="342456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373515"/>
            <a:ext cx="10972800" cy="5355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959427"/>
            <a:ext cx="10972800" cy="313932"/>
          </a:xfrm>
        </p:spPr>
        <p:txBody>
          <a:bodyPr/>
          <a:lstStyle>
            <a:lvl1pPr marL="0" indent="0">
              <a:buNone/>
              <a:defRPr sz="16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8/8/23</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81683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8/8/23</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9007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59819"/>
            <a:ext cx="10972800" cy="535531"/>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25474"/>
            <a:ext cx="10972800" cy="2511457"/>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8/8/23</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4703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73514"/>
            <a:ext cx="10972800" cy="535531"/>
          </a:xfrm>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45241"/>
            <a:ext cx="10972800" cy="2203680"/>
          </a:xfrm>
        </p:spPr>
        <p:txBody>
          <a:bodyPr/>
          <a:lstStyle>
            <a:lvl1pPr>
              <a:defRPr/>
            </a:lvl1pPr>
            <a:lvl4pPr>
              <a:defRPr/>
            </a:lvl4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8/8/23</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19577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5045AFA-F278-3144-AF19-566EF51A82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EB6F6DEF-3292-4EE0-94BD-FF741DA33F33}"/>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9" name="Subtitle 2">
            <a:extLst>
              <a:ext uri="{FF2B5EF4-FFF2-40B4-BE49-F238E27FC236}">
                <a16:creationId xmlns:a16="http://schemas.microsoft.com/office/drawing/2014/main" id="{8131C502-CBBA-49D3-BC8B-A701489FEECD}"/>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15986E2C-08E5-47CC-B194-484CEC4A1F87}"/>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623557CA-08CD-4074-AB4B-D90C7F353D6A}"/>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47C1331E-4427-44FA-ABA8-836C756946AF}"/>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176702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70529"/>
            <a:ext cx="10972800" cy="535531"/>
          </a:xfrm>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40103"/>
            <a:ext cx="10972800" cy="2511457"/>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965649"/>
            <a:ext cx="10972800" cy="313932"/>
          </a:xfrm>
        </p:spPr>
        <p:txBody>
          <a:bodyPr/>
          <a:lstStyle>
            <a:lvl1pPr marL="0" indent="0">
              <a:buNone/>
              <a:defRPr sz="16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8/8/23</a:t>
            </a:fld>
            <a:endParaRPr lang="en-US" dirty="0"/>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11016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73202"/>
            <a:ext cx="10972800" cy="535531"/>
          </a:xfrm>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38606"/>
            <a:ext cx="10972800" cy="2203680"/>
          </a:xfrm>
        </p:spPr>
        <p:txBody>
          <a:bodyPr/>
          <a:lstStyle>
            <a:lvl1pPr>
              <a:defRPr/>
            </a:lvl1pPr>
            <a:lvl4pPr>
              <a:defRPr/>
            </a:lvl4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972591"/>
            <a:ext cx="10972800" cy="313932"/>
          </a:xfrm>
        </p:spPr>
        <p:txBody>
          <a:bodyPr/>
          <a:lstStyle>
            <a:lvl1pPr marL="0" indent="0">
              <a:buNone/>
              <a:defRPr sz="16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8/8/23</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24023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13113"/>
            <a:ext cx="5334000" cy="9401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596788"/>
            <a:ext cx="5334000" cy="4613512"/>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8" name="Date Placeholder 7">
            <a:extLst>
              <a:ext uri="{FF2B5EF4-FFF2-40B4-BE49-F238E27FC236}">
                <a16:creationId xmlns:a16="http://schemas.microsoft.com/office/drawing/2014/main" id="{42146272-8570-4F66-8188-46C113C0D325}"/>
              </a:ext>
            </a:extLst>
          </p:cNvPr>
          <p:cNvSpPr>
            <a:spLocks noGrp="1"/>
          </p:cNvSpPr>
          <p:nvPr>
            <p:ph type="dt" sz="half" idx="11"/>
          </p:nvPr>
        </p:nvSpPr>
        <p:spPr/>
        <p:txBody>
          <a:bodyPr/>
          <a:lstStyle/>
          <a:p>
            <a:fld id="{915C29CE-3041-7140-9BA9-DCB3249F163A}" type="datetime1">
              <a:rPr lang="en-US" smtClean="0"/>
              <a:t>8/8/23</a:t>
            </a:fld>
            <a:endParaRPr lang="en-US" dirty="0"/>
          </a:p>
        </p:txBody>
      </p:sp>
      <p:sp>
        <p:nvSpPr>
          <p:cNvPr id="9" name="Footer Placeholder 8">
            <a:extLst>
              <a:ext uri="{FF2B5EF4-FFF2-40B4-BE49-F238E27FC236}">
                <a16:creationId xmlns:a16="http://schemas.microsoft.com/office/drawing/2014/main" id="{C24B6C0A-52D6-486F-825C-F7B10787819F}"/>
              </a:ext>
            </a:extLst>
          </p:cNvPr>
          <p:cNvSpPr>
            <a:spLocks noGrp="1"/>
          </p:cNvSpPr>
          <p:nvPr>
            <p:ph type="ftr" sz="quarter" idx="12"/>
          </p:nvPr>
        </p:nvSpPr>
        <p:spPr/>
        <p:txBody>
          <a:bodyPr/>
          <a:lstStyle/>
          <a:p>
            <a:endParaRPr lang="en-US" dirty="0"/>
          </a:p>
        </p:txBody>
      </p:sp>
      <p:sp>
        <p:nvSpPr>
          <p:cNvPr id="10" name="Slide Number Placeholder 9">
            <a:extLst>
              <a:ext uri="{FF2B5EF4-FFF2-40B4-BE49-F238E27FC236}">
                <a16:creationId xmlns:a16="http://schemas.microsoft.com/office/drawing/2014/main" id="{07C573CE-D81F-4A68-8C5D-AE529080AF40}"/>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11" name="TextBox 10">
            <a:extLst>
              <a:ext uri="{FF2B5EF4-FFF2-40B4-BE49-F238E27FC236}">
                <a16:creationId xmlns:a16="http://schemas.microsoft.com/office/drawing/2014/main" id="{D87A04A1-9F9B-4D3A-9235-1D47109144C3}"/>
              </a:ext>
            </a:extLst>
          </p:cNvPr>
          <p:cNvSpPr txBox="1"/>
          <p:nvPr userDrawn="1"/>
        </p:nvSpPr>
        <p:spPr>
          <a:xfrm>
            <a:off x="988647" y="6385580"/>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
        <p:nvSpPr>
          <p:cNvPr id="12" name="TextBox 11">
            <a:extLst>
              <a:ext uri="{FF2B5EF4-FFF2-40B4-BE49-F238E27FC236}">
                <a16:creationId xmlns:a16="http://schemas.microsoft.com/office/drawing/2014/main" id="{EC7CA44A-3C0B-42FC-A9E1-A7DEFEE7A2BB}"/>
              </a:ext>
            </a:extLst>
          </p:cNvPr>
          <p:cNvSpPr txBox="1"/>
          <p:nvPr userDrawn="1"/>
        </p:nvSpPr>
        <p:spPr>
          <a:xfrm>
            <a:off x="4787900" y="6385580"/>
            <a:ext cx="2559050" cy="369332"/>
          </a:xfrm>
          <a:prstGeom prst="rect">
            <a:avLst/>
          </a:prstGeom>
          <a:solidFill>
            <a:srgbClr val="232F3E"/>
          </a:solidFill>
        </p:spPr>
        <p:txBody>
          <a:bodyPr wrap="square" lIns="0" rIns="0" rtlCol="0">
            <a:spAutoFit/>
          </a:bodyPr>
          <a:lstStyle/>
          <a:p>
            <a:pPr algn="l"/>
            <a:endParaRPr lang="en-US" dirty="0" err="1"/>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Tree>
    <p:extLst>
      <p:ext uri="{BB962C8B-B14F-4D97-AF65-F5344CB8AC3E}">
        <p14:creationId xmlns:p14="http://schemas.microsoft.com/office/powerpoint/2010/main" val="17665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guide id="3" orient="horz" pos="410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600" y="373093"/>
            <a:ext cx="10972800" cy="535531"/>
          </a:xfrm>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121790"/>
            <a:ext cx="5248274"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8" y="1121790"/>
            <a:ext cx="5248276"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8/8/23</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26910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219" y="371044"/>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600" y="1123455"/>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219" y="1534438"/>
            <a:ext cx="5248656"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04872" y="1123455"/>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04872" y="1534438"/>
            <a:ext cx="5248656"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8/8/23</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86021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23679" y="382668"/>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23679" y="117311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68147" y="117311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68147"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17311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8/8/23</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09806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598" y="371178"/>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600" y="2880272"/>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600" y="3258126"/>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7" y="2880272"/>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258125"/>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2880272"/>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258126"/>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8/8/23</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0" y="1154445"/>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8" y="1154445"/>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70" y="11769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57555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371304"/>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600" y="1213938"/>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610578"/>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87229" y="1213938"/>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610579"/>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27333" y="1213938"/>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610578"/>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167437" y="1213938"/>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167437" y="1610577"/>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8/8/23</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63978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371304"/>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181100"/>
            <a:ext cx="5372100" cy="5029200"/>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600" y="1181100"/>
            <a:ext cx="5372101" cy="502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8/8/23</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80470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62997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839ECE8-DE26-0A46-BA51-D2D602C448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8710FD1F-B1EB-42CB-8056-3C0794F36F73}"/>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9" name="Subtitle 2">
            <a:extLst>
              <a:ext uri="{FF2B5EF4-FFF2-40B4-BE49-F238E27FC236}">
                <a16:creationId xmlns:a16="http://schemas.microsoft.com/office/drawing/2014/main" id="{B77D739D-6DE6-451E-B9F8-AB9B53BFDADF}"/>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EB85D435-AB27-4979-838C-58A0F39D958C}"/>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F170CC3C-E80C-43DF-8094-F4BAF39DB737}"/>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E86A09A3-0A42-45CE-BE25-B476813A13FE}"/>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91124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609600" y="372402"/>
            <a:ext cx="10972800" cy="535531"/>
          </a:xfrm>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8/8/23</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19791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609600" y="372401"/>
            <a:ext cx="10972800" cy="535531"/>
          </a:xfrm>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8/8/23</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27076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600" y="372402"/>
            <a:ext cx="10972800" cy="535531"/>
          </a:xfrm>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2" y="1380605"/>
            <a:ext cx="5248274"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2" y="1380605"/>
            <a:ext cx="5248276"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8/8/23</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26996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600" y="372401"/>
            <a:ext cx="10972800" cy="535531"/>
          </a:xfrm>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599" y="1390196"/>
            <a:ext cx="5248274"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05062" y="1390196"/>
            <a:ext cx="5248276"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09600" y="964278"/>
            <a:ext cx="10972800" cy="313932"/>
          </a:xfrm>
        </p:spPr>
        <p:txBody>
          <a:bodyPr/>
          <a:lstStyle>
            <a:lvl1pPr marL="0" indent="0">
              <a:buNone/>
              <a:defRPr sz="16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8/8/23</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59235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600" y="372402"/>
            <a:ext cx="10972800" cy="535531"/>
          </a:xfrm>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2" y="1399623"/>
            <a:ext cx="5248274"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6" y="1399856"/>
            <a:ext cx="5248276"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09600" y="951623"/>
            <a:ext cx="10972800" cy="313932"/>
          </a:xfrm>
        </p:spPr>
        <p:txBody>
          <a:bodyPr/>
          <a:lstStyle>
            <a:lvl1pPr marL="0" indent="0">
              <a:buNone/>
              <a:defRPr sz="16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8/8/23</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26502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Use Cases: Check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8/8/23</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
        <p:nvSpPr>
          <p:cNvPr id="12" name="Text Placeholder 11">
            <a:extLst>
              <a:ext uri="{FF2B5EF4-FFF2-40B4-BE49-F238E27FC236}">
                <a16:creationId xmlns:a16="http://schemas.microsoft.com/office/drawing/2014/main" id="{36B52C4E-8398-4FC2-882F-4A0E4BF88123}"/>
              </a:ext>
            </a:extLst>
          </p:cNvPr>
          <p:cNvSpPr>
            <a:spLocks noGrp="1"/>
          </p:cNvSpPr>
          <p:nvPr>
            <p:ph type="body" sz="quarter" idx="13" hasCustomPrompt="1"/>
          </p:nvPr>
        </p:nvSpPr>
        <p:spPr>
          <a:xfrm>
            <a:off x="1512888" y="1487488"/>
            <a:ext cx="8459787" cy="480131"/>
          </a:xfrm>
        </p:spPr>
        <p:txBody>
          <a:bodyPr/>
          <a:lstStyle>
            <a:lvl1pPr marL="0" indent="0">
              <a:buNone/>
              <a:defRPr/>
            </a:lvl1pPr>
          </a:lstStyle>
          <a:p>
            <a:pPr lvl="0"/>
            <a:r>
              <a:rPr lang="en-US" dirty="0"/>
              <a:t>Use case example</a:t>
            </a:r>
          </a:p>
        </p:txBody>
      </p:sp>
      <p:sp>
        <p:nvSpPr>
          <p:cNvPr id="14" name="Text Placeholder 11">
            <a:extLst>
              <a:ext uri="{FF2B5EF4-FFF2-40B4-BE49-F238E27FC236}">
                <a16:creationId xmlns:a16="http://schemas.microsoft.com/office/drawing/2014/main" id="{325A0A06-E3A8-4238-9135-04321D5EC198}"/>
              </a:ext>
            </a:extLst>
          </p:cNvPr>
          <p:cNvSpPr>
            <a:spLocks noGrp="1"/>
          </p:cNvSpPr>
          <p:nvPr>
            <p:ph type="body" sz="quarter" idx="14" hasCustomPrompt="1"/>
          </p:nvPr>
        </p:nvSpPr>
        <p:spPr>
          <a:xfrm>
            <a:off x="1512888" y="2383827"/>
            <a:ext cx="8459787" cy="480131"/>
          </a:xfrm>
        </p:spPr>
        <p:txBody>
          <a:bodyPr/>
          <a:lstStyle>
            <a:lvl1pPr marL="0" indent="0">
              <a:buNone/>
              <a:defRPr/>
            </a:lvl1pPr>
          </a:lstStyle>
          <a:p>
            <a:pPr lvl="0"/>
            <a:r>
              <a:rPr lang="en-US" dirty="0"/>
              <a:t>Use case example</a:t>
            </a:r>
          </a:p>
        </p:txBody>
      </p:sp>
      <p:sp>
        <p:nvSpPr>
          <p:cNvPr id="16" name="Text Placeholder 11">
            <a:extLst>
              <a:ext uri="{FF2B5EF4-FFF2-40B4-BE49-F238E27FC236}">
                <a16:creationId xmlns:a16="http://schemas.microsoft.com/office/drawing/2014/main" id="{BDF7A2AF-F530-4C27-9582-DAC12FCE189A}"/>
              </a:ext>
            </a:extLst>
          </p:cNvPr>
          <p:cNvSpPr>
            <a:spLocks noGrp="1"/>
          </p:cNvSpPr>
          <p:nvPr>
            <p:ph type="body" sz="quarter" idx="15" hasCustomPrompt="1"/>
          </p:nvPr>
        </p:nvSpPr>
        <p:spPr>
          <a:xfrm>
            <a:off x="1512888" y="3331651"/>
            <a:ext cx="8459787" cy="480131"/>
          </a:xfrm>
        </p:spPr>
        <p:txBody>
          <a:bodyPr/>
          <a:lstStyle>
            <a:lvl1pPr marL="0" indent="0">
              <a:buNone/>
              <a:defRPr/>
            </a:lvl1pPr>
          </a:lstStyle>
          <a:p>
            <a:pPr lvl="0"/>
            <a:r>
              <a:rPr lang="en-US" dirty="0"/>
              <a:t>Use case example</a:t>
            </a:r>
          </a:p>
        </p:txBody>
      </p:sp>
      <p:sp>
        <p:nvSpPr>
          <p:cNvPr id="18" name="Text Placeholder 11">
            <a:extLst>
              <a:ext uri="{FF2B5EF4-FFF2-40B4-BE49-F238E27FC236}">
                <a16:creationId xmlns:a16="http://schemas.microsoft.com/office/drawing/2014/main" id="{C1953E45-9842-451A-952A-D83BC4ACB60C}"/>
              </a:ext>
            </a:extLst>
          </p:cNvPr>
          <p:cNvSpPr>
            <a:spLocks noGrp="1"/>
          </p:cNvSpPr>
          <p:nvPr>
            <p:ph type="body" sz="quarter" idx="16" hasCustomPrompt="1"/>
          </p:nvPr>
        </p:nvSpPr>
        <p:spPr>
          <a:xfrm>
            <a:off x="1512888" y="4227990"/>
            <a:ext cx="8459787" cy="480131"/>
          </a:xfrm>
        </p:spPr>
        <p:txBody>
          <a:bodyPr/>
          <a:lstStyle>
            <a:lvl1pPr marL="0" indent="0">
              <a:buNone/>
              <a:defRPr/>
            </a:lvl1pPr>
          </a:lstStyle>
          <a:p>
            <a:pPr lvl="0"/>
            <a:r>
              <a:rPr lang="en-US" dirty="0"/>
              <a:t>Use case example</a:t>
            </a:r>
          </a:p>
        </p:txBody>
      </p:sp>
      <p:sp>
        <p:nvSpPr>
          <p:cNvPr id="20" name="Text Placeholder 11">
            <a:extLst>
              <a:ext uri="{FF2B5EF4-FFF2-40B4-BE49-F238E27FC236}">
                <a16:creationId xmlns:a16="http://schemas.microsoft.com/office/drawing/2014/main" id="{6C1ADAA0-DADA-46D0-88C8-683B1749C9A1}"/>
              </a:ext>
            </a:extLst>
          </p:cNvPr>
          <p:cNvSpPr>
            <a:spLocks noGrp="1"/>
          </p:cNvSpPr>
          <p:nvPr>
            <p:ph type="body" sz="quarter" idx="17" hasCustomPrompt="1"/>
          </p:nvPr>
        </p:nvSpPr>
        <p:spPr>
          <a:xfrm>
            <a:off x="1512888" y="5175814"/>
            <a:ext cx="8459787" cy="480131"/>
          </a:xfrm>
        </p:spPr>
        <p:txBody>
          <a:bodyPr/>
          <a:lstStyle>
            <a:lvl1pPr marL="0" indent="0">
              <a:buNone/>
              <a:defRPr/>
            </a:lvl1pPr>
          </a:lstStyle>
          <a:p>
            <a:pPr lvl="0"/>
            <a:r>
              <a:rPr lang="en-US" dirty="0"/>
              <a:t>Use case example</a:t>
            </a:r>
          </a:p>
        </p:txBody>
      </p:sp>
      <p:grpSp>
        <p:nvGrpSpPr>
          <p:cNvPr id="6" name="Group 5">
            <a:extLst>
              <a:ext uri="{FF2B5EF4-FFF2-40B4-BE49-F238E27FC236}">
                <a16:creationId xmlns:a16="http://schemas.microsoft.com/office/drawing/2014/main" id="{C5F6D4A0-7AB1-4195-B596-BDFC594CF6EA}"/>
              </a:ext>
            </a:extLst>
          </p:cNvPr>
          <p:cNvGrpSpPr/>
          <p:nvPr userDrawn="1"/>
        </p:nvGrpSpPr>
        <p:grpSpPr>
          <a:xfrm>
            <a:off x="661154" y="1455653"/>
            <a:ext cx="500896" cy="500896"/>
            <a:chOff x="1422185" y="1579726"/>
            <a:chExt cx="1060908" cy="1060908"/>
          </a:xfrm>
        </p:grpSpPr>
        <p:sp>
          <p:nvSpPr>
            <p:cNvPr id="11" name="Oval 10">
              <a:extLst>
                <a:ext uri="{FF2B5EF4-FFF2-40B4-BE49-F238E27FC236}">
                  <a16:creationId xmlns:a16="http://schemas.microsoft.com/office/drawing/2014/main" id="{3B08B33F-460B-4228-951C-9444D902704F}"/>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13" name="Graphic 11" descr="Checkmark">
              <a:extLst>
                <a:ext uri="{FF2B5EF4-FFF2-40B4-BE49-F238E27FC236}">
                  <a16:creationId xmlns:a16="http://schemas.microsoft.com/office/drawing/2014/main" id="{9AB3D140-C9EC-45B2-9D34-D98F95525B03}"/>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21" name="Group 20">
            <a:extLst>
              <a:ext uri="{FF2B5EF4-FFF2-40B4-BE49-F238E27FC236}">
                <a16:creationId xmlns:a16="http://schemas.microsoft.com/office/drawing/2014/main" id="{77F920FD-055A-4D08-B027-3C2A03E232C1}"/>
              </a:ext>
            </a:extLst>
          </p:cNvPr>
          <p:cNvGrpSpPr/>
          <p:nvPr userDrawn="1"/>
        </p:nvGrpSpPr>
        <p:grpSpPr>
          <a:xfrm>
            <a:off x="661154" y="2373444"/>
            <a:ext cx="500896" cy="500896"/>
            <a:chOff x="1422185" y="1579726"/>
            <a:chExt cx="1060908" cy="1060908"/>
          </a:xfrm>
        </p:grpSpPr>
        <p:sp>
          <p:nvSpPr>
            <p:cNvPr id="22" name="Oval 21">
              <a:extLst>
                <a:ext uri="{FF2B5EF4-FFF2-40B4-BE49-F238E27FC236}">
                  <a16:creationId xmlns:a16="http://schemas.microsoft.com/office/drawing/2014/main" id="{5C79D107-6659-4B1D-B600-8A95ED2F8969}"/>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3" name="Graphic 11" descr="Checkmark">
              <a:extLst>
                <a:ext uri="{FF2B5EF4-FFF2-40B4-BE49-F238E27FC236}">
                  <a16:creationId xmlns:a16="http://schemas.microsoft.com/office/drawing/2014/main" id="{64FC15DD-0705-4688-8011-B70D29E3339A}"/>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24" name="Group 23">
            <a:extLst>
              <a:ext uri="{FF2B5EF4-FFF2-40B4-BE49-F238E27FC236}">
                <a16:creationId xmlns:a16="http://schemas.microsoft.com/office/drawing/2014/main" id="{2FE35E3C-CE04-40B7-BB9E-244C1EC6272F}"/>
              </a:ext>
            </a:extLst>
          </p:cNvPr>
          <p:cNvGrpSpPr/>
          <p:nvPr userDrawn="1"/>
        </p:nvGrpSpPr>
        <p:grpSpPr>
          <a:xfrm>
            <a:off x="661154" y="3320808"/>
            <a:ext cx="500896" cy="500896"/>
            <a:chOff x="1422185" y="1579726"/>
            <a:chExt cx="1060908" cy="1060908"/>
          </a:xfrm>
        </p:grpSpPr>
        <p:sp>
          <p:nvSpPr>
            <p:cNvPr id="25" name="Oval 24">
              <a:extLst>
                <a:ext uri="{FF2B5EF4-FFF2-40B4-BE49-F238E27FC236}">
                  <a16:creationId xmlns:a16="http://schemas.microsoft.com/office/drawing/2014/main" id="{CAB79015-D15D-4B84-84A3-831CA515C849}"/>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6" name="Graphic 11" descr="Checkmark">
              <a:extLst>
                <a:ext uri="{FF2B5EF4-FFF2-40B4-BE49-F238E27FC236}">
                  <a16:creationId xmlns:a16="http://schemas.microsoft.com/office/drawing/2014/main" id="{8D102285-93AC-4AF9-A9A7-E28A9A40D60F}"/>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27" name="Group 26">
            <a:extLst>
              <a:ext uri="{FF2B5EF4-FFF2-40B4-BE49-F238E27FC236}">
                <a16:creationId xmlns:a16="http://schemas.microsoft.com/office/drawing/2014/main" id="{94808BA8-FD17-47ED-9E70-3D913BCE74E6}"/>
              </a:ext>
            </a:extLst>
          </p:cNvPr>
          <p:cNvGrpSpPr/>
          <p:nvPr userDrawn="1"/>
        </p:nvGrpSpPr>
        <p:grpSpPr>
          <a:xfrm>
            <a:off x="661154" y="4217607"/>
            <a:ext cx="500896" cy="500896"/>
            <a:chOff x="1422185" y="1579726"/>
            <a:chExt cx="1060908" cy="1060908"/>
          </a:xfrm>
        </p:grpSpPr>
        <p:sp>
          <p:nvSpPr>
            <p:cNvPr id="28" name="Oval 27">
              <a:extLst>
                <a:ext uri="{FF2B5EF4-FFF2-40B4-BE49-F238E27FC236}">
                  <a16:creationId xmlns:a16="http://schemas.microsoft.com/office/drawing/2014/main" id="{76C555D9-B0F1-4636-BB6C-8D0E673FE3BB}"/>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9" name="Graphic 11" descr="Checkmark">
              <a:extLst>
                <a:ext uri="{FF2B5EF4-FFF2-40B4-BE49-F238E27FC236}">
                  <a16:creationId xmlns:a16="http://schemas.microsoft.com/office/drawing/2014/main" id="{2F7C6538-8A22-45E2-AEA4-CA2FED699145}"/>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30" name="Group 29">
            <a:extLst>
              <a:ext uri="{FF2B5EF4-FFF2-40B4-BE49-F238E27FC236}">
                <a16:creationId xmlns:a16="http://schemas.microsoft.com/office/drawing/2014/main" id="{CE04B520-DA02-4475-AB4A-99289958795C}"/>
              </a:ext>
            </a:extLst>
          </p:cNvPr>
          <p:cNvGrpSpPr/>
          <p:nvPr userDrawn="1"/>
        </p:nvGrpSpPr>
        <p:grpSpPr>
          <a:xfrm>
            <a:off x="661154" y="5165431"/>
            <a:ext cx="500896" cy="500896"/>
            <a:chOff x="1422185" y="1579726"/>
            <a:chExt cx="1060908" cy="1060908"/>
          </a:xfrm>
        </p:grpSpPr>
        <p:sp>
          <p:nvSpPr>
            <p:cNvPr id="31" name="Oval 30">
              <a:extLst>
                <a:ext uri="{FF2B5EF4-FFF2-40B4-BE49-F238E27FC236}">
                  <a16:creationId xmlns:a16="http://schemas.microsoft.com/office/drawing/2014/main" id="{38C14E5D-8FF3-403E-8658-911549934510}"/>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32" name="Graphic 11" descr="Checkmark">
              <a:extLst>
                <a:ext uri="{FF2B5EF4-FFF2-40B4-BE49-F238E27FC236}">
                  <a16:creationId xmlns:a16="http://schemas.microsoft.com/office/drawing/2014/main" id="{91AE7462-D698-4953-A77C-FCC62C25F4E5}"/>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sp>
        <p:nvSpPr>
          <p:cNvPr id="33" name="Title 5">
            <a:extLst>
              <a:ext uri="{FF2B5EF4-FFF2-40B4-BE49-F238E27FC236}">
                <a16:creationId xmlns:a16="http://schemas.microsoft.com/office/drawing/2014/main" id="{57DBD9F9-D9B0-43C0-A54F-5EF2EE4FB89F}"/>
              </a:ext>
            </a:extLst>
          </p:cNvPr>
          <p:cNvSpPr>
            <a:spLocks noGrp="1"/>
          </p:cNvSpPr>
          <p:nvPr>
            <p:ph type="title" hasCustomPrompt="1"/>
          </p:nvPr>
        </p:nvSpPr>
        <p:spPr>
          <a:xfrm>
            <a:off x="609600" y="380715"/>
            <a:ext cx="10972800" cy="535531"/>
          </a:xfrm>
        </p:spPr>
        <p:txBody>
          <a:bodyPr/>
          <a:lstStyle>
            <a:lvl1pPr>
              <a:defRPr/>
            </a:lvl1pPr>
          </a:lstStyle>
          <a:p>
            <a:r>
              <a:rPr lang="en-US" dirty="0"/>
              <a:t>Top use cases</a:t>
            </a:r>
          </a:p>
        </p:txBody>
      </p:sp>
      <p:sp>
        <p:nvSpPr>
          <p:cNvPr id="34" name="Slide Number Placeholder 6">
            <a:extLst>
              <a:ext uri="{FF2B5EF4-FFF2-40B4-BE49-F238E27FC236}">
                <a16:creationId xmlns:a16="http://schemas.microsoft.com/office/drawing/2014/main" id="{818BF620-9A53-4729-BDCF-313E16C32D41}"/>
              </a:ext>
            </a:extLst>
          </p:cNvPr>
          <p:cNvSpPr>
            <a:spLocks noGrp="1"/>
          </p:cNvSpPr>
          <p:nvPr>
            <p:ph type="sldNum" sz="quarter" idx="12"/>
          </p:nvPr>
        </p:nvSpPr>
        <p:spPr>
          <a:xfrm>
            <a:off x="8929200" y="6289500"/>
            <a:ext cx="2743200" cy="365125"/>
          </a:xfrm>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22487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Use Cases: Box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F1A65F-8062-46DA-99EB-7AFA4985A601}"/>
              </a:ext>
            </a:extLst>
          </p:cNvPr>
          <p:cNvSpPr>
            <a:spLocks noGrp="1"/>
          </p:cNvSpPr>
          <p:nvPr>
            <p:ph type="dt" sz="half" idx="10"/>
          </p:nvPr>
        </p:nvSpPr>
        <p:spPr/>
        <p:txBody>
          <a:bodyPr/>
          <a:lstStyle/>
          <a:p>
            <a:fld id="{915C29CE-3041-7140-9BA9-DCB3249F163A}" type="datetime1">
              <a:rPr lang="en-US" smtClean="0"/>
              <a:t>8/8/23</a:t>
            </a:fld>
            <a:endParaRPr lang="en-US" dirty="0"/>
          </a:p>
        </p:txBody>
      </p:sp>
      <p:sp>
        <p:nvSpPr>
          <p:cNvPr id="4" name="Footer Placeholder 3">
            <a:extLst>
              <a:ext uri="{FF2B5EF4-FFF2-40B4-BE49-F238E27FC236}">
                <a16:creationId xmlns:a16="http://schemas.microsoft.com/office/drawing/2014/main" id="{C1B13CB6-E7A8-44C1-BBCB-EABC80EB90A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C73D7CA-2537-4309-B7DF-1133339AB810}"/>
              </a:ext>
            </a:extLst>
          </p:cNvPr>
          <p:cNvSpPr>
            <a:spLocks noGrp="1"/>
          </p:cNvSpPr>
          <p:nvPr>
            <p:ph type="sldNum" sz="quarter" idx="12"/>
          </p:nvPr>
        </p:nvSpPr>
        <p:spPr/>
        <p:txBody>
          <a:bodyPr/>
          <a:lstStyle/>
          <a:p>
            <a:fld id="{EB4B8DE2-A4E8-46E4-8BBF-D75455EFF32C}" type="slidenum">
              <a:rPr lang="en-US" smtClean="0"/>
              <a:pPr/>
              <a:t>‹#›</a:t>
            </a:fld>
            <a:endParaRPr lang="en-US" dirty="0"/>
          </a:p>
        </p:txBody>
      </p:sp>
      <p:grpSp>
        <p:nvGrpSpPr>
          <p:cNvPr id="26" name="Group 25">
            <a:extLst>
              <a:ext uri="{FF2B5EF4-FFF2-40B4-BE49-F238E27FC236}">
                <a16:creationId xmlns:a16="http://schemas.microsoft.com/office/drawing/2014/main" id="{50A1A744-217D-47EA-BA8C-5E1DD91943F9}"/>
              </a:ext>
            </a:extLst>
          </p:cNvPr>
          <p:cNvGrpSpPr/>
          <p:nvPr userDrawn="1"/>
        </p:nvGrpSpPr>
        <p:grpSpPr>
          <a:xfrm>
            <a:off x="680829" y="1678406"/>
            <a:ext cx="2526681" cy="4382077"/>
            <a:chOff x="680829" y="1678406"/>
            <a:chExt cx="2526681" cy="4382077"/>
          </a:xfrm>
        </p:grpSpPr>
        <p:sp>
          <p:nvSpPr>
            <p:cNvPr id="7" name="Rectangle 6">
              <a:extLst>
                <a:ext uri="{FF2B5EF4-FFF2-40B4-BE49-F238E27FC236}">
                  <a16:creationId xmlns:a16="http://schemas.microsoft.com/office/drawing/2014/main" id="{D2907BF0-CDBE-4A89-B382-A87B74C4B644}"/>
                </a:ext>
              </a:extLst>
            </p:cNvPr>
            <p:cNvSpPr/>
            <p:nvPr/>
          </p:nvSpPr>
          <p:spPr>
            <a:xfrm rot="10800000">
              <a:off x="680829" y="2337292"/>
              <a:ext cx="2526681" cy="372319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5F962863-3C15-4F4A-9C19-054EF82A236C}"/>
                </a:ext>
              </a:extLst>
            </p:cNvPr>
            <p:cNvSpPr/>
            <p:nvPr/>
          </p:nvSpPr>
          <p:spPr>
            <a:xfrm>
              <a:off x="1422185" y="1678406"/>
              <a:ext cx="1060908" cy="1106401"/>
            </a:xfrm>
            <a:prstGeom prst="ellipse">
              <a:avLst/>
            </a:prstGeom>
            <a:solidFill>
              <a:schemeClr val="bg2"/>
            </a:solid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9" name="Graphic 11" descr="Checkmark">
              <a:extLst>
                <a:ext uri="{FF2B5EF4-FFF2-40B4-BE49-F238E27FC236}">
                  <a16:creationId xmlns:a16="http://schemas.microsoft.com/office/drawing/2014/main" id="{6B7B681A-7C00-443C-80B8-E2E20CCFA21F}"/>
                </a:ext>
              </a:extLst>
            </p:cNvPr>
            <p:cNvSpPr/>
            <p:nvPr/>
          </p:nvSpPr>
          <p:spPr>
            <a:xfrm>
              <a:off x="1653734" y="1966564"/>
              <a:ext cx="652040" cy="532290"/>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28" name="Group 27">
            <a:extLst>
              <a:ext uri="{FF2B5EF4-FFF2-40B4-BE49-F238E27FC236}">
                <a16:creationId xmlns:a16="http://schemas.microsoft.com/office/drawing/2014/main" id="{09C3E013-D664-4A5B-AE7F-1C544B5918B1}"/>
              </a:ext>
            </a:extLst>
          </p:cNvPr>
          <p:cNvGrpSpPr/>
          <p:nvPr userDrawn="1"/>
        </p:nvGrpSpPr>
        <p:grpSpPr>
          <a:xfrm>
            <a:off x="6223736" y="1671165"/>
            <a:ext cx="2526618" cy="4390967"/>
            <a:chOff x="6223736" y="1671165"/>
            <a:chExt cx="2526618" cy="4390967"/>
          </a:xfrm>
        </p:grpSpPr>
        <p:sp>
          <p:nvSpPr>
            <p:cNvPr id="11" name="Rectangle 10">
              <a:extLst>
                <a:ext uri="{FF2B5EF4-FFF2-40B4-BE49-F238E27FC236}">
                  <a16:creationId xmlns:a16="http://schemas.microsoft.com/office/drawing/2014/main" id="{E07F99C5-0D48-4F0E-B521-883197D80E92}"/>
                </a:ext>
              </a:extLst>
            </p:cNvPr>
            <p:cNvSpPr/>
            <p:nvPr userDrawn="1"/>
          </p:nvSpPr>
          <p:spPr>
            <a:xfrm rot="10800000">
              <a:off x="6223736" y="2328887"/>
              <a:ext cx="2526618" cy="373324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2" name="Oval 11">
              <a:extLst>
                <a:ext uri="{FF2B5EF4-FFF2-40B4-BE49-F238E27FC236}">
                  <a16:creationId xmlns:a16="http://schemas.microsoft.com/office/drawing/2014/main" id="{ECAE5EF9-ED5D-4820-9088-B361843266F3}"/>
                </a:ext>
              </a:extLst>
            </p:cNvPr>
            <p:cNvSpPr/>
            <p:nvPr userDrawn="1"/>
          </p:nvSpPr>
          <p:spPr>
            <a:xfrm>
              <a:off x="6957152" y="1671165"/>
              <a:ext cx="1060908" cy="1106424"/>
            </a:xfrm>
            <a:prstGeom prst="ellipse">
              <a:avLst/>
            </a:prstGeom>
            <a:solidFill>
              <a:schemeClr val="bg2"/>
            </a:solidFill>
            <a:ln w="28575"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D9F91"/>
                </a:solidFill>
                <a:effectLst/>
                <a:uLnTx/>
                <a:uFillTx/>
                <a:latin typeface="Amazon Ember Heavy"/>
                <a:ea typeface="+mn-ea"/>
                <a:cs typeface="+mn-cs"/>
              </a:endParaRPr>
            </a:p>
          </p:txBody>
        </p:sp>
        <p:sp>
          <p:nvSpPr>
            <p:cNvPr id="13" name="Graphic 11" descr="Checkmark">
              <a:extLst>
                <a:ext uri="{FF2B5EF4-FFF2-40B4-BE49-F238E27FC236}">
                  <a16:creationId xmlns:a16="http://schemas.microsoft.com/office/drawing/2014/main" id="{BDD1A7BF-6E15-4438-8C28-60E45AD93598}"/>
                </a:ext>
              </a:extLst>
            </p:cNvPr>
            <p:cNvSpPr/>
            <p:nvPr userDrawn="1"/>
          </p:nvSpPr>
          <p:spPr>
            <a:xfrm>
              <a:off x="7161586" y="1963810"/>
              <a:ext cx="652040" cy="530352"/>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3"/>
            </a:solidFill>
            <a:ln w="28575" cap="rnd">
              <a:solidFill>
                <a:schemeClr val="accent3"/>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Display" panose="020F0603020204020204" pitchFamily="34" charset="0"/>
              </a:endParaRPr>
            </a:p>
          </p:txBody>
        </p:sp>
      </p:grpSp>
      <p:grpSp>
        <p:nvGrpSpPr>
          <p:cNvPr id="27" name="Group 26">
            <a:extLst>
              <a:ext uri="{FF2B5EF4-FFF2-40B4-BE49-F238E27FC236}">
                <a16:creationId xmlns:a16="http://schemas.microsoft.com/office/drawing/2014/main" id="{8C2B6304-723C-40A0-BC29-7190274401A6}"/>
              </a:ext>
            </a:extLst>
          </p:cNvPr>
          <p:cNvGrpSpPr/>
          <p:nvPr userDrawn="1"/>
        </p:nvGrpSpPr>
        <p:grpSpPr>
          <a:xfrm>
            <a:off x="3456548" y="1678406"/>
            <a:ext cx="2526618" cy="4382077"/>
            <a:chOff x="3456548" y="1678406"/>
            <a:chExt cx="2526618" cy="4382077"/>
          </a:xfrm>
        </p:grpSpPr>
        <p:sp>
          <p:nvSpPr>
            <p:cNvPr id="15" name="Rectangle 14">
              <a:extLst>
                <a:ext uri="{FF2B5EF4-FFF2-40B4-BE49-F238E27FC236}">
                  <a16:creationId xmlns:a16="http://schemas.microsoft.com/office/drawing/2014/main" id="{10EEA9EC-5AD2-43AF-90D0-5AA6332348B7}"/>
                </a:ext>
              </a:extLst>
            </p:cNvPr>
            <p:cNvSpPr/>
            <p:nvPr userDrawn="1"/>
          </p:nvSpPr>
          <p:spPr>
            <a:xfrm rot="10800000">
              <a:off x="3456548" y="2327238"/>
              <a:ext cx="2526618" cy="3733245"/>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6" name="Oval 15">
              <a:extLst>
                <a:ext uri="{FF2B5EF4-FFF2-40B4-BE49-F238E27FC236}">
                  <a16:creationId xmlns:a16="http://schemas.microsoft.com/office/drawing/2014/main" id="{9592E2CB-F9B6-4F84-B246-5C525B55A168}"/>
                </a:ext>
              </a:extLst>
            </p:cNvPr>
            <p:cNvSpPr/>
            <p:nvPr userDrawn="1"/>
          </p:nvSpPr>
          <p:spPr>
            <a:xfrm>
              <a:off x="4189634" y="1678406"/>
              <a:ext cx="1060908" cy="1106424"/>
            </a:xfrm>
            <a:prstGeom prst="ellipse">
              <a:avLst/>
            </a:prstGeom>
            <a:solidFill>
              <a:schemeClr val="bg2"/>
            </a:solid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7E4FF3"/>
                </a:solidFill>
                <a:effectLst/>
                <a:uLnTx/>
                <a:uFillTx/>
                <a:latin typeface="Amazon Ember Heavy"/>
                <a:ea typeface="+mn-ea"/>
                <a:cs typeface="+mn-cs"/>
              </a:endParaRPr>
            </a:p>
          </p:txBody>
        </p:sp>
        <p:sp>
          <p:nvSpPr>
            <p:cNvPr id="17" name="Graphic 11" descr="Checkmark">
              <a:extLst>
                <a:ext uri="{FF2B5EF4-FFF2-40B4-BE49-F238E27FC236}">
                  <a16:creationId xmlns:a16="http://schemas.microsoft.com/office/drawing/2014/main" id="{E7DFE022-3B75-4359-B389-0A0D8F5B2584}"/>
                </a:ext>
              </a:extLst>
            </p:cNvPr>
            <p:cNvSpPr/>
            <p:nvPr userDrawn="1"/>
          </p:nvSpPr>
          <p:spPr>
            <a:xfrm>
              <a:off x="4394068" y="1962109"/>
              <a:ext cx="652040" cy="530352"/>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Display" panose="020F0603020204020204" pitchFamily="34" charset="0"/>
              </a:endParaRPr>
            </a:p>
          </p:txBody>
        </p:sp>
      </p:grpSp>
      <p:grpSp>
        <p:nvGrpSpPr>
          <p:cNvPr id="29" name="Group 28">
            <a:extLst>
              <a:ext uri="{FF2B5EF4-FFF2-40B4-BE49-F238E27FC236}">
                <a16:creationId xmlns:a16="http://schemas.microsoft.com/office/drawing/2014/main" id="{8FB273C6-7FAB-4089-A2C0-A9E7544BA88F}"/>
              </a:ext>
            </a:extLst>
          </p:cNvPr>
          <p:cNvGrpSpPr/>
          <p:nvPr userDrawn="1"/>
        </p:nvGrpSpPr>
        <p:grpSpPr>
          <a:xfrm>
            <a:off x="8990923" y="1682324"/>
            <a:ext cx="2526618" cy="4379808"/>
            <a:chOff x="8990923" y="1682324"/>
            <a:chExt cx="2526618" cy="4379808"/>
          </a:xfrm>
        </p:grpSpPr>
        <p:sp>
          <p:nvSpPr>
            <p:cNvPr id="19" name="Rectangle 18">
              <a:extLst>
                <a:ext uri="{FF2B5EF4-FFF2-40B4-BE49-F238E27FC236}">
                  <a16:creationId xmlns:a16="http://schemas.microsoft.com/office/drawing/2014/main" id="{08364054-7973-4FCD-B118-BF232EA87785}"/>
                </a:ext>
              </a:extLst>
            </p:cNvPr>
            <p:cNvSpPr/>
            <p:nvPr userDrawn="1"/>
          </p:nvSpPr>
          <p:spPr>
            <a:xfrm rot="10800000">
              <a:off x="8990923" y="2339967"/>
              <a:ext cx="2526618" cy="3722165"/>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Oval 19">
              <a:extLst>
                <a:ext uri="{FF2B5EF4-FFF2-40B4-BE49-F238E27FC236}">
                  <a16:creationId xmlns:a16="http://schemas.microsoft.com/office/drawing/2014/main" id="{04571DD2-B62F-4DF5-BB1D-A23CEA963FED}"/>
                </a:ext>
              </a:extLst>
            </p:cNvPr>
            <p:cNvSpPr/>
            <p:nvPr userDrawn="1"/>
          </p:nvSpPr>
          <p:spPr>
            <a:xfrm>
              <a:off x="9723779" y="1682324"/>
              <a:ext cx="1060908" cy="1106424"/>
            </a:xfrm>
            <a:prstGeom prst="ellipse">
              <a:avLst/>
            </a:prstGeom>
            <a:solidFill>
              <a:schemeClr val="bg2"/>
            </a:solidFill>
            <a:ln w="28575"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DB2BB6"/>
                </a:solidFill>
                <a:effectLst/>
                <a:uLnTx/>
                <a:uFillTx/>
                <a:latin typeface="Amazon Ember Heavy"/>
                <a:ea typeface="+mn-ea"/>
                <a:cs typeface="+mn-cs"/>
              </a:endParaRPr>
            </a:p>
          </p:txBody>
        </p:sp>
        <p:sp>
          <p:nvSpPr>
            <p:cNvPr id="21" name="Graphic 11" descr="Checkmark">
              <a:extLst>
                <a:ext uri="{FF2B5EF4-FFF2-40B4-BE49-F238E27FC236}">
                  <a16:creationId xmlns:a16="http://schemas.microsoft.com/office/drawing/2014/main" id="{51B7B29D-D1AB-4242-ACCB-7A9EEE85AC5F}"/>
                </a:ext>
              </a:extLst>
            </p:cNvPr>
            <p:cNvSpPr/>
            <p:nvPr userDrawn="1"/>
          </p:nvSpPr>
          <p:spPr>
            <a:xfrm>
              <a:off x="9928213" y="1960425"/>
              <a:ext cx="652040" cy="530352"/>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4"/>
            </a:solidFill>
            <a:ln w="28575" cap="rnd">
              <a:solidFill>
                <a:schemeClr val="accent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Display" panose="020F0603020204020204" pitchFamily="34" charset="0"/>
              </a:endParaRPr>
            </a:p>
          </p:txBody>
        </p:sp>
      </p:grpSp>
      <p:sp>
        <p:nvSpPr>
          <p:cNvPr id="22" name="Text Placeholder 4">
            <a:extLst>
              <a:ext uri="{FF2B5EF4-FFF2-40B4-BE49-F238E27FC236}">
                <a16:creationId xmlns:a16="http://schemas.microsoft.com/office/drawing/2014/main" id="{C146EBEC-86B1-4437-9C4D-E60122E8076E}"/>
              </a:ext>
            </a:extLst>
          </p:cNvPr>
          <p:cNvSpPr>
            <a:spLocks noGrp="1"/>
          </p:cNvSpPr>
          <p:nvPr userDrawn="1">
            <p:ph type="body" sz="quarter" idx="17" hasCustomPrompt="1"/>
          </p:nvPr>
        </p:nvSpPr>
        <p:spPr>
          <a:xfrm>
            <a:off x="838200" y="3013076"/>
            <a:ext cx="2218267" cy="2888191"/>
          </a:xfrm>
        </p:spPr>
        <p:txBody>
          <a:bodyPr/>
          <a:lstStyle>
            <a:lvl1pPr marL="0" indent="0" algn="ctr">
              <a:buFontTx/>
              <a:buNone/>
              <a:defRPr sz="1800"/>
            </a:lvl1pPr>
            <a:lvl4pPr marL="858838" indent="0">
              <a:buNone/>
              <a:defRPr/>
            </a:lvl4pPr>
          </a:lstStyle>
          <a:p>
            <a:pPr lvl="0"/>
            <a:r>
              <a:rPr lang="en-US" dirty="0"/>
              <a:t>Short text here.</a:t>
            </a:r>
            <a:br>
              <a:rPr lang="en-US" dirty="0"/>
            </a:br>
            <a:r>
              <a:rPr lang="en-US" dirty="0"/>
              <a:t> Bold important information.</a:t>
            </a:r>
          </a:p>
        </p:txBody>
      </p:sp>
      <p:sp>
        <p:nvSpPr>
          <p:cNvPr id="23" name="Text Placeholder 4">
            <a:extLst>
              <a:ext uri="{FF2B5EF4-FFF2-40B4-BE49-F238E27FC236}">
                <a16:creationId xmlns:a16="http://schemas.microsoft.com/office/drawing/2014/main" id="{F98CC935-8019-41EB-8A0B-BA54301CBB21}"/>
              </a:ext>
            </a:extLst>
          </p:cNvPr>
          <p:cNvSpPr>
            <a:spLocks noGrp="1"/>
          </p:cNvSpPr>
          <p:nvPr userDrawn="1">
            <p:ph type="body" sz="quarter" idx="18" hasCustomPrompt="1"/>
          </p:nvPr>
        </p:nvSpPr>
        <p:spPr>
          <a:xfrm>
            <a:off x="3623823" y="3009597"/>
            <a:ext cx="2221992" cy="2891670"/>
          </a:xfrm>
        </p:spPr>
        <p:txBody>
          <a:bodyPr/>
          <a:lstStyle>
            <a:lvl1pPr marL="0" indent="0" algn="ctr">
              <a:buFontTx/>
              <a:buNone/>
              <a:defRPr sz="1800"/>
            </a:lvl1pPr>
            <a:lvl4pPr marL="858838" indent="0">
              <a:buNone/>
              <a:defRPr/>
            </a:lvl4pPr>
          </a:lstStyle>
          <a:p>
            <a:pPr lvl="0"/>
            <a:r>
              <a:rPr lang="en-US" dirty="0"/>
              <a:t>Short text here. </a:t>
            </a:r>
            <a:br>
              <a:rPr lang="en-US" dirty="0"/>
            </a:br>
            <a:r>
              <a:rPr lang="en-US" dirty="0"/>
              <a:t>Bold important information.</a:t>
            </a:r>
          </a:p>
        </p:txBody>
      </p:sp>
      <p:sp>
        <p:nvSpPr>
          <p:cNvPr id="24" name="Text Placeholder 4">
            <a:extLst>
              <a:ext uri="{FF2B5EF4-FFF2-40B4-BE49-F238E27FC236}">
                <a16:creationId xmlns:a16="http://schemas.microsoft.com/office/drawing/2014/main" id="{F1CB2165-CE40-4FB7-9B87-E3C99D395AD6}"/>
              </a:ext>
            </a:extLst>
          </p:cNvPr>
          <p:cNvSpPr>
            <a:spLocks noGrp="1"/>
          </p:cNvSpPr>
          <p:nvPr userDrawn="1">
            <p:ph type="body" sz="quarter" idx="19" hasCustomPrompt="1"/>
          </p:nvPr>
        </p:nvSpPr>
        <p:spPr>
          <a:xfrm>
            <a:off x="6377380" y="3010380"/>
            <a:ext cx="2221992" cy="2890887"/>
          </a:xfrm>
        </p:spPr>
        <p:txBody>
          <a:bodyPr/>
          <a:lstStyle>
            <a:lvl1pPr marL="0" indent="0" algn="ctr">
              <a:buFontTx/>
              <a:buNone/>
              <a:defRPr sz="1800"/>
            </a:lvl1pPr>
            <a:lvl4pPr marL="858838" indent="0">
              <a:buNone/>
              <a:defRPr/>
            </a:lvl4pPr>
          </a:lstStyle>
          <a:p>
            <a:pPr lvl="0"/>
            <a:r>
              <a:rPr lang="en-US" dirty="0"/>
              <a:t>Short text here.</a:t>
            </a:r>
            <a:br>
              <a:rPr lang="en-US" dirty="0"/>
            </a:br>
            <a:r>
              <a:rPr lang="en-US" dirty="0"/>
              <a:t> Bold important information.</a:t>
            </a:r>
          </a:p>
        </p:txBody>
      </p:sp>
      <p:sp>
        <p:nvSpPr>
          <p:cNvPr id="25" name="Text Placeholder 4">
            <a:extLst>
              <a:ext uri="{FF2B5EF4-FFF2-40B4-BE49-F238E27FC236}">
                <a16:creationId xmlns:a16="http://schemas.microsoft.com/office/drawing/2014/main" id="{EF455ED2-2D23-4E8D-B8BE-AE05966B356C}"/>
              </a:ext>
            </a:extLst>
          </p:cNvPr>
          <p:cNvSpPr>
            <a:spLocks noGrp="1"/>
          </p:cNvSpPr>
          <p:nvPr userDrawn="1">
            <p:ph type="body" sz="quarter" idx="20" hasCustomPrompt="1"/>
          </p:nvPr>
        </p:nvSpPr>
        <p:spPr>
          <a:xfrm>
            <a:off x="9153034" y="3013553"/>
            <a:ext cx="2221992" cy="2887714"/>
          </a:xfrm>
        </p:spPr>
        <p:txBody>
          <a:bodyPr/>
          <a:lstStyle>
            <a:lvl1pPr marL="0" indent="0" algn="ctr">
              <a:buFontTx/>
              <a:buNone/>
              <a:defRPr sz="1800"/>
            </a:lvl1pPr>
            <a:lvl4pPr marL="858838" indent="0">
              <a:buNone/>
              <a:defRPr/>
            </a:lvl4pPr>
          </a:lstStyle>
          <a:p>
            <a:pPr lvl="0"/>
            <a:r>
              <a:rPr lang="en-US" dirty="0"/>
              <a:t>Short text here.</a:t>
            </a:r>
            <a:br>
              <a:rPr lang="en-US" dirty="0"/>
            </a:br>
            <a:r>
              <a:rPr lang="en-US" dirty="0"/>
              <a:t> Bold important information.</a:t>
            </a:r>
          </a:p>
        </p:txBody>
      </p:sp>
      <p:sp>
        <p:nvSpPr>
          <p:cNvPr id="30" name="Title 5">
            <a:extLst>
              <a:ext uri="{FF2B5EF4-FFF2-40B4-BE49-F238E27FC236}">
                <a16:creationId xmlns:a16="http://schemas.microsoft.com/office/drawing/2014/main" id="{B73647EA-C79B-4F35-A620-43D9A87D7147}"/>
              </a:ext>
            </a:extLst>
          </p:cNvPr>
          <p:cNvSpPr>
            <a:spLocks noGrp="1"/>
          </p:cNvSpPr>
          <p:nvPr>
            <p:ph type="title" hasCustomPrompt="1"/>
          </p:nvPr>
        </p:nvSpPr>
        <p:spPr>
          <a:xfrm>
            <a:off x="609600" y="380715"/>
            <a:ext cx="10972800" cy="535531"/>
          </a:xfrm>
        </p:spPr>
        <p:txBody>
          <a:bodyPr/>
          <a:lstStyle>
            <a:lvl1pPr>
              <a:defRPr/>
            </a:lvl1pPr>
          </a:lstStyle>
          <a:p>
            <a:r>
              <a:rPr lang="en-US" dirty="0"/>
              <a:t>Top use cases</a:t>
            </a:r>
          </a:p>
        </p:txBody>
      </p:sp>
    </p:spTree>
    <p:extLst>
      <p:ext uri="{BB962C8B-B14F-4D97-AF65-F5344CB8AC3E}">
        <p14:creationId xmlns:p14="http://schemas.microsoft.com/office/powerpoint/2010/main" val="128372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16"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dustry Use Case: Text and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79912"/>
            <a:ext cx="5334000" cy="4830387"/>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8/8/23</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dirty="0"/>
          </a:p>
        </p:txBody>
      </p:sp>
      <p:sp>
        <p:nvSpPr>
          <p:cNvPr id="8" name="Rectangle 7">
            <a:extLst>
              <a:ext uri="{FF2B5EF4-FFF2-40B4-BE49-F238E27FC236}">
                <a16:creationId xmlns:a16="http://schemas.microsoft.com/office/drawing/2014/main" id="{D7F7D675-620D-4207-8F2F-F5BC10CDBD8E}"/>
              </a:ext>
            </a:extLst>
          </p:cNvPr>
          <p:cNvSpPr/>
          <p:nvPr userDrawn="1"/>
        </p:nvSpPr>
        <p:spPr>
          <a:xfrm>
            <a:off x="4791075" y="6362700"/>
            <a:ext cx="2571750" cy="2919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9" name="TextBox 8">
            <a:extLst>
              <a:ext uri="{FF2B5EF4-FFF2-40B4-BE49-F238E27FC236}">
                <a16:creationId xmlns:a16="http://schemas.microsoft.com/office/drawing/2014/main" id="{14E63720-7B2B-492C-AD8D-9E3B9B53FCAD}"/>
              </a:ext>
            </a:extLst>
          </p:cNvPr>
          <p:cNvSpPr txBox="1"/>
          <p:nvPr userDrawn="1"/>
        </p:nvSpPr>
        <p:spPr>
          <a:xfrm>
            <a:off x="2477492" y="6389813"/>
            <a:ext cx="1946366" cy="184666"/>
          </a:xfrm>
          <a:prstGeom prst="rect">
            <a:avLst/>
          </a:prstGeom>
          <a:noFill/>
        </p:spPr>
        <p:txBody>
          <a:bodyPr wrap="none" rtlCol="0">
            <a:spAutoFit/>
          </a:bodyPr>
          <a:lstStyle/>
          <a:p>
            <a:pPr algn="ctr"/>
            <a:r>
              <a:rPr lang="en-US" sz="600" dirty="0"/>
              <a:t>© 2023, Amazon Web Services, Inc. or its affiliates.</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372400"/>
            <a:ext cx="5943600" cy="6485600"/>
          </a:xfrm>
        </p:spPr>
        <p:txBody>
          <a:bodyPr anchor="ctr">
            <a:noAutofit/>
          </a:bodyPr>
          <a:lstStyle>
            <a:lvl1pPr marL="0" indent="0" algn="ctr">
              <a:buNone/>
              <a:defRPr/>
            </a:lvl1pPr>
          </a:lstStyle>
          <a:p>
            <a:r>
              <a:rPr lang="en-US" dirty="0"/>
              <a:t>Click (or paste) to insert picture</a:t>
            </a:r>
          </a:p>
        </p:txBody>
      </p:sp>
      <p:sp>
        <p:nvSpPr>
          <p:cNvPr id="11" name="Title 5">
            <a:extLst>
              <a:ext uri="{FF2B5EF4-FFF2-40B4-BE49-F238E27FC236}">
                <a16:creationId xmlns:a16="http://schemas.microsoft.com/office/drawing/2014/main" id="{25443FB8-0D53-4D5A-A504-C64F31C1C47D}"/>
              </a:ext>
            </a:extLst>
          </p:cNvPr>
          <p:cNvSpPr>
            <a:spLocks noGrp="1"/>
          </p:cNvSpPr>
          <p:nvPr>
            <p:ph type="title" hasCustomPrompt="1"/>
          </p:nvPr>
        </p:nvSpPr>
        <p:spPr>
          <a:xfrm>
            <a:off x="609600" y="372400"/>
            <a:ext cx="5638800" cy="535531"/>
          </a:xfrm>
        </p:spPr>
        <p:txBody>
          <a:bodyPr/>
          <a:lstStyle>
            <a:lvl1pPr>
              <a:defRPr/>
            </a:lvl1pPr>
          </a:lstStyle>
          <a:p>
            <a:r>
              <a:rPr lang="en-US" dirty="0"/>
              <a:t>Use cases – industry specific</a:t>
            </a:r>
          </a:p>
        </p:txBody>
      </p:sp>
      <p:sp>
        <p:nvSpPr>
          <p:cNvPr id="10" name="Slide Number Placeholder 6">
            <a:extLst>
              <a:ext uri="{FF2B5EF4-FFF2-40B4-BE49-F238E27FC236}">
                <a16:creationId xmlns:a16="http://schemas.microsoft.com/office/drawing/2014/main" id="{0B67EA5B-4EFA-4B68-BE0F-764747C906F9}"/>
              </a:ext>
            </a:extLst>
          </p:cNvPr>
          <p:cNvSpPr>
            <a:spLocks noGrp="1"/>
          </p:cNvSpPr>
          <p:nvPr>
            <p:ph type="sldNum" sz="quarter" idx="16"/>
          </p:nvPr>
        </p:nvSpPr>
        <p:spPr>
          <a:xfrm>
            <a:off x="8929200" y="6289500"/>
            <a:ext cx="2743200" cy="365125"/>
          </a:xfrm>
        </p:spPr>
        <p:txBody>
          <a:bodyPr/>
          <a:lstStyle/>
          <a:p>
            <a:fld id="{EB4B8DE2-A4E8-46E4-8BBF-D75455EFF32C}" type="slidenum">
              <a:rPr lang="en-US" smtClean="0"/>
              <a:pPr/>
              <a:t>‹#›</a:t>
            </a:fld>
            <a:endParaRPr lang="en-US" dirty="0"/>
          </a:p>
        </p:txBody>
      </p:sp>
      <p:sp>
        <p:nvSpPr>
          <p:cNvPr id="18" name="Content Placeholder 13">
            <a:extLst>
              <a:ext uri="{FF2B5EF4-FFF2-40B4-BE49-F238E27FC236}">
                <a16:creationId xmlns:a16="http://schemas.microsoft.com/office/drawing/2014/main" id="{E3F52BF4-5D6E-4497-863E-DEEAF80A5C9F}"/>
              </a:ext>
            </a:extLst>
          </p:cNvPr>
          <p:cNvSpPr>
            <a:spLocks noGrp="1"/>
          </p:cNvSpPr>
          <p:nvPr>
            <p:ph sz="quarter" idx="15" hasCustomPrompt="1"/>
          </p:nvPr>
        </p:nvSpPr>
        <p:spPr>
          <a:xfrm>
            <a:off x="7810500" y="-2977"/>
            <a:ext cx="2819400" cy="307777"/>
          </a:xfrm>
          <a:solidFill>
            <a:schemeClr val="accent6">
              <a:lumMod val="50000"/>
            </a:schemeClr>
          </a:solidFill>
        </p:spPr>
        <p:txBody>
          <a:bodyPr anchor="ctr"/>
          <a:lstStyle>
            <a:lvl1pPr marL="0" indent="0" algn="ctr">
              <a:lnSpc>
                <a:spcPct val="100000"/>
              </a:lnSpc>
              <a:buNone/>
              <a:defRPr sz="1400">
                <a:solidFill>
                  <a:schemeClr val="tx1"/>
                </a:solidFill>
              </a:defRPr>
            </a:lvl1pPr>
          </a:lstStyle>
          <a:p>
            <a:pPr lvl="0"/>
            <a:r>
              <a:rPr lang="en-US" dirty="0"/>
              <a:t>INDUSTRY NAME HERE</a:t>
            </a:r>
          </a:p>
        </p:txBody>
      </p:sp>
    </p:spTree>
    <p:extLst>
      <p:ext uri="{BB962C8B-B14F-4D97-AF65-F5344CB8AC3E}">
        <p14:creationId xmlns:p14="http://schemas.microsoft.com/office/powerpoint/2010/main" val="12367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er: Box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7063D02-C56D-4769-8830-06ACF21763BF}"/>
              </a:ext>
            </a:extLst>
          </p:cNvPr>
          <p:cNvSpPr>
            <a:spLocks noGrp="1"/>
          </p:cNvSpPr>
          <p:nvPr>
            <p:ph type="dt" sz="half" idx="10"/>
          </p:nvPr>
        </p:nvSpPr>
        <p:spPr/>
        <p:txBody>
          <a:bodyPr/>
          <a:lstStyle/>
          <a:p>
            <a:fld id="{CE0EA4A5-8A22-4753-AF06-FEFA1D870810}" type="datetimeFigureOut">
              <a:rPr lang="en-US" smtClean="0"/>
              <a:t>8/8/23</a:t>
            </a:fld>
            <a:endParaRPr lang="en-US"/>
          </a:p>
        </p:txBody>
      </p:sp>
      <p:sp>
        <p:nvSpPr>
          <p:cNvPr id="4" name="Footer Placeholder 3">
            <a:extLst>
              <a:ext uri="{FF2B5EF4-FFF2-40B4-BE49-F238E27FC236}">
                <a16:creationId xmlns:a16="http://schemas.microsoft.com/office/drawing/2014/main" id="{86A5BC4D-BA9E-4454-AB03-CD8313722A52}"/>
              </a:ext>
            </a:extLst>
          </p:cNvPr>
          <p:cNvSpPr>
            <a:spLocks noGrp="1"/>
          </p:cNvSpPr>
          <p:nvPr>
            <p:ph type="ftr" sz="quarter" idx="11"/>
          </p:nvPr>
        </p:nvSpPr>
        <p:spPr/>
        <p:txBody>
          <a:bodyPr/>
          <a:lstStyle/>
          <a:p>
            <a:endParaRPr lang="en-US"/>
          </a:p>
        </p:txBody>
      </p:sp>
      <p:grpSp>
        <p:nvGrpSpPr>
          <p:cNvPr id="12" name="Group 11">
            <a:extLst>
              <a:ext uri="{FF2B5EF4-FFF2-40B4-BE49-F238E27FC236}">
                <a16:creationId xmlns:a16="http://schemas.microsoft.com/office/drawing/2014/main" id="{A2622D2E-B20D-4880-A689-41842DF2B350}"/>
              </a:ext>
            </a:extLst>
          </p:cNvPr>
          <p:cNvGrpSpPr/>
          <p:nvPr userDrawn="1"/>
        </p:nvGrpSpPr>
        <p:grpSpPr>
          <a:xfrm>
            <a:off x="6304661" y="1470350"/>
            <a:ext cx="5314048" cy="2285384"/>
            <a:chOff x="457200" y="296579"/>
            <a:chExt cx="3657600" cy="1401199"/>
          </a:xfrm>
        </p:grpSpPr>
        <p:sp>
          <p:nvSpPr>
            <p:cNvPr id="13" name="TextBox 12">
              <a:extLst>
                <a:ext uri="{FF2B5EF4-FFF2-40B4-BE49-F238E27FC236}">
                  <a16:creationId xmlns:a16="http://schemas.microsoft.com/office/drawing/2014/main" id="{32C8B1AA-A0FF-4F83-BC20-377362F02C91}"/>
                </a:ext>
              </a:extLst>
            </p:cNvPr>
            <p:cNvSpPr txBox="1"/>
            <p:nvPr/>
          </p:nvSpPr>
          <p:spPr>
            <a:xfrm>
              <a:off x="457200" y="653730"/>
              <a:ext cx="3657600" cy="708026"/>
            </a:xfrm>
            <a:prstGeom prst="rect">
              <a:avLst/>
            </a:prstGeom>
          </p:spPr>
          <p:txBody>
            <a:bodyPr vert="horz" lIns="24384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spcAft>
                  <a:spcPts val="800"/>
                </a:spcAft>
                <a:defRPr/>
              </a:pPr>
              <a:endParaRPr lang="en-US" sz="1867" dirty="0">
                <a:solidFill>
                  <a:srgbClr val="FFFFFF"/>
                </a:solidFill>
                <a:latin typeface="Amazon Ember Display" panose="020F0603020204020204" pitchFamily="34" charset="0"/>
              </a:endParaRPr>
            </a:p>
          </p:txBody>
        </p:sp>
        <p:grpSp>
          <p:nvGrpSpPr>
            <p:cNvPr id="14" name="Group 13">
              <a:extLst>
                <a:ext uri="{FF2B5EF4-FFF2-40B4-BE49-F238E27FC236}">
                  <a16:creationId xmlns:a16="http://schemas.microsoft.com/office/drawing/2014/main" id="{867F67EB-52D4-4F92-9478-734208C5088F}"/>
                </a:ext>
              </a:extLst>
            </p:cNvPr>
            <p:cNvGrpSpPr/>
            <p:nvPr/>
          </p:nvGrpSpPr>
          <p:grpSpPr>
            <a:xfrm>
              <a:off x="457200" y="296579"/>
              <a:ext cx="3657600" cy="1401199"/>
              <a:chOff x="457200" y="296579"/>
              <a:chExt cx="3657600" cy="1401199"/>
            </a:xfrm>
          </p:grpSpPr>
          <p:sp>
            <p:nvSpPr>
              <p:cNvPr id="15" name="Rectangle 14">
                <a:extLst>
                  <a:ext uri="{FF2B5EF4-FFF2-40B4-BE49-F238E27FC236}">
                    <a16:creationId xmlns:a16="http://schemas.microsoft.com/office/drawing/2014/main" id="{E359EB77-9948-442F-B10B-FF5F7D90404A}"/>
                  </a:ext>
                </a:extLst>
              </p:cNvPr>
              <p:cNvSpPr/>
              <p:nvPr/>
            </p:nvSpPr>
            <p:spPr>
              <a:xfrm>
                <a:off x="457200" y="390922"/>
                <a:ext cx="3657600" cy="1306856"/>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76">
                  <a:defRPr/>
                </a:pPr>
                <a:endParaRPr lang="en-US" sz="2400" dirty="0">
                  <a:solidFill>
                    <a:srgbClr val="FFFFFF"/>
                  </a:solidFill>
                  <a:latin typeface="Amazon Ember Display" panose="020F0603020204020204" pitchFamily="34" charset="0"/>
                </a:endParaRPr>
              </a:p>
            </p:txBody>
          </p:sp>
          <p:sp>
            <p:nvSpPr>
              <p:cNvPr id="16" name="TextBox 15">
                <a:extLst>
                  <a:ext uri="{FF2B5EF4-FFF2-40B4-BE49-F238E27FC236}">
                    <a16:creationId xmlns:a16="http://schemas.microsoft.com/office/drawing/2014/main" id="{DF298FBC-61C4-46B8-8C14-ACFFAA365913}"/>
                  </a:ext>
                </a:extLst>
              </p:cNvPr>
              <p:cNvSpPr txBox="1"/>
              <p:nvPr/>
            </p:nvSpPr>
            <p:spPr>
              <a:xfrm>
                <a:off x="1815359" y="296579"/>
                <a:ext cx="941283" cy="201386"/>
              </a:xfrm>
              <a:prstGeom prst="rect">
                <a:avLst/>
              </a:prstGeom>
              <a:solidFill>
                <a:schemeClr val="bg2"/>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609576">
                  <a:defRPr/>
                </a:pPr>
                <a:r>
                  <a:rPr lang="en-US" sz="1600" b="1" dirty="0">
                    <a:solidFill>
                      <a:schemeClr val="accent1"/>
                    </a:solidFill>
                    <a:latin typeface="+mn-lt"/>
                  </a:rPr>
                  <a:t>CHALLENGE</a:t>
                </a:r>
              </a:p>
            </p:txBody>
          </p:sp>
        </p:grpSp>
      </p:grpSp>
      <p:grpSp>
        <p:nvGrpSpPr>
          <p:cNvPr id="17" name="Group 16">
            <a:extLst>
              <a:ext uri="{FF2B5EF4-FFF2-40B4-BE49-F238E27FC236}">
                <a16:creationId xmlns:a16="http://schemas.microsoft.com/office/drawing/2014/main" id="{D0AF9362-1E63-4B14-99FF-C0A50A677E34}"/>
              </a:ext>
            </a:extLst>
          </p:cNvPr>
          <p:cNvGrpSpPr/>
          <p:nvPr userDrawn="1"/>
        </p:nvGrpSpPr>
        <p:grpSpPr>
          <a:xfrm>
            <a:off x="619125" y="3790657"/>
            <a:ext cx="10999585" cy="2188324"/>
            <a:chOff x="457200" y="2800129"/>
            <a:chExt cx="8249688" cy="1641243"/>
          </a:xfrm>
        </p:grpSpPr>
        <p:sp>
          <p:nvSpPr>
            <p:cNvPr id="18" name="Rectangle 17">
              <a:extLst>
                <a:ext uri="{FF2B5EF4-FFF2-40B4-BE49-F238E27FC236}">
                  <a16:creationId xmlns:a16="http://schemas.microsoft.com/office/drawing/2014/main" id="{B6A7FCED-0A69-4F88-BD37-12E5B30E6503}"/>
                </a:ext>
              </a:extLst>
            </p:cNvPr>
            <p:cNvSpPr/>
            <p:nvPr/>
          </p:nvSpPr>
          <p:spPr>
            <a:xfrm>
              <a:off x="457200" y="2952901"/>
              <a:ext cx="8249688" cy="1488471"/>
            </a:xfrm>
            <a:prstGeom prst="rect">
              <a:avLst/>
            </a:prstGeom>
            <a:noFill/>
            <a:ln w="28575">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lIns="243840" tIns="195072" rIns="243840" bIns="195072" rtlCol="0" anchor="t" anchorCtr="0">
              <a:noAutofit/>
            </a:bodyPr>
            <a:lstStyle/>
            <a:p>
              <a:pPr defTabSz="609576">
                <a:lnSpc>
                  <a:spcPct val="90000"/>
                </a:lnSpc>
                <a:spcBef>
                  <a:spcPts val="1600"/>
                </a:spcBef>
                <a:spcAft>
                  <a:spcPts val="800"/>
                </a:spcAft>
              </a:pPr>
              <a:endParaRPr lang="en-US" sz="1600" dirty="0">
                <a:solidFill>
                  <a:prstClr val="white"/>
                </a:solidFill>
                <a:latin typeface="Amazon Ember Display" panose="020F0603020204020204" pitchFamily="34" charset="0"/>
              </a:endParaRPr>
            </a:p>
          </p:txBody>
        </p:sp>
        <p:sp>
          <p:nvSpPr>
            <p:cNvPr id="19" name="TextBox 18">
              <a:extLst>
                <a:ext uri="{FF2B5EF4-FFF2-40B4-BE49-F238E27FC236}">
                  <a16:creationId xmlns:a16="http://schemas.microsoft.com/office/drawing/2014/main" id="{51509F7A-400E-4575-9543-D4A22ADF013C}"/>
                </a:ext>
              </a:extLst>
            </p:cNvPr>
            <p:cNvSpPr txBox="1"/>
            <p:nvPr/>
          </p:nvSpPr>
          <p:spPr>
            <a:xfrm>
              <a:off x="3618251" y="2800129"/>
              <a:ext cx="1927585" cy="290281"/>
            </a:xfrm>
            <a:prstGeom prst="rect">
              <a:avLst/>
            </a:prstGeom>
            <a:solidFill>
              <a:schemeClr val="bg2"/>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609576">
                <a:defRPr/>
              </a:pPr>
              <a:r>
                <a:rPr lang="en-US" sz="1600" b="1" dirty="0">
                  <a:latin typeface="+mn-lt"/>
                </a:rPr>
                <a:t>APPROACH &amp; SOLUTION</a:t>
              </a:r>
            </a:p>
          </p:txBody>
        </p:sp>
      </p:grpSp>
      <p:cxnSp>
        <p:nvCxnSpPr>
          <p:cNvPr id="20" name="Straight Connector 19">
            <a:extLst>
              <a:ext uri="{FF2B5EF4-FFF2-40B4-BE49-F238E27FC236}">
                <a16:creationId xmlns:a16="http://schemas.microsoft.com/office/drawing/2014/main" id="{67F892D2-40C3-4FC9-AF44-CDC1C8D9F927}"/>
              </a:ext>
            </a:extLst>
          </p:cNvPr>
          <p:cNvCxnSpPr>
            <a:cxnSpLocks/>
          </p:cNvCxnSpPr>
          <p:nvPr userDrawn="1"/>
        </p:nvCxnSpPr>
        <p:spPr>
          <a:xfrm>
            <a:off x="6179534" y="4211961"/>
            <a:ext cx="0" cy="1555368"/>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5" name="Text Placeholder 24">
            <a:extLst>
              <a:ext uri="{FF2B5EF4-FFF2-40B4-BE49-F238E27FC236}">
                <a16:creationId xmlns:a16="http://schemas.microsoft.com/office/drawing/2014/main" id="{ED3FEDAD-F37A-483E-B73B-4B10FE3B537A}"/>
              </a:ext>
            </a:extLst>
          </p:cNvPr>
          <p:cNvSpPr>
            <a:spLocks noGrp="1"/>
          </p:cNvSpPr>
          <p:nvPr>
            <p:ph type="body" sz="quarter" idx="14" hasCustomPrompt="1"/>
          </p:nvPr>
        </p:nvSpPr>
        <p:spPr>
          <a:xfrm>
            <a:off x="854004" y="4308762"/>
            <a:ext cx="5001251" cy="646331"/>
          </a:xfrm>
        </p:spPr>
        <p:txBody>
          <a:bodyPr/>
          <a:lstStyle>
            <a:lvl1pPr marL="0" indent="0">
              <a:buNone/>
              <a:defRPr sz="2000"/>
            </a:lvl1pPr>
            <a:lvl2pPr marL="285750" indent="0">
              <a:buNone/>
              <a:defRPr sz="2000"/>
            </a:lvl2pPr>
            <a:lvl3pPr marL="628650" indent="0">
              <a:buNone/>
              <a:defRPr sz="2000"/>
            </a:lvl3pPr>
            <a:lvl4pPr marL="858838" indent="0">
              <a:buNone/>
              <a:defRPr sz="2000"/>
            </a:lvl4pPr>
            <a:lvl5pPr marL="1030288" indent="0">
              <a:buNone/>
              <a:defRPr sz="2000"/>
            </a:lvl5pPr>
          </a:lstStyle>
          <a:p>
            <a:pPr lvl="0"/>
            <a:r>
              <a:rPr lang="en-US" dirty="0"/>
              <a:t>How did the customer use the AWS service to overcome the challenge?</a:t>
            </a:r>
          </a:p>
        </p:txBody>
      </p:sp>
      <p:sp>
        <p:nvSpPr>
          <p:cNvPr id="26" name="Text Placeholder 24">
            <a:extLst>
              <a:ext uri="{FF2B5EF4-FFF2-40B4-BE49-F238E27FC236}">
                <a16:creationId xmlns:a16="http://schemas.microsoft.com/office/drawing/2014/main" id="{F3CEC655-BD02-44E3-ACC1-25DA0D62147F}"/>
              </a:ext>
            </a:extLst>
          </p:cNvPr>
          <p:cNvSpPr>
            <a:spLocks noGrp="1"/>
          </p:cNvSpPr>
          <p:nvPr>
            <p:ph type="body" sz="quarter" idx="15" hasCustomPrompt="1"/>
          </p:nvPr>
        </p:nvSpPr>
        <p:spPr>
          <a:xfrm>
            <a:off x="6398497" y="4308762"/>
            <a:ext cx="5001251" cy="369332"/>
          </a:xfrm>
        </p:spPr>
        <p:txBody>
          <a:bodyPr/>
          <a:lstStyle>
            <a:lvl1pPr marL="285750" indent="-285750">
              <a:buFont typeface="Wingdings" panose="05000000000000000000" pitchFamily="2" charset="2"/>
              <a:buChar char="ü"/>
              <a:defRPr sz="2000"/>
            </a:lvl1pPr>
            <a:lvl2pPr marL="285750" indent="0">
              <a:buNone/>
              <a:defRPr sz="2000"/>
            </a:lvl2pPr>
            <a:lvl3pPr marL="628650" indent="0">
              <a:buNone/>
              <a:defRPr sz="2000"/>
            </a:lvl3pPr>
            <a:lvl4pPr marL="858838" indent="0">
              <a:buNone/>
              <a:defRPr sz="2000"/>
            </a:lvl4pPr>
            <a:lvl5pPr marL="1030288" indent="0">
              <a:buNone/>
              <a:defRPr sz="2000"/>
            </a:lvl5pPr>
          </a:lstStyle>
          <a:p>
            <a:pPr lvl="0"/>
            <a:r>
              <a:rPr lang="en-US" dirty="0"/>
              <a:t>What was the outcome?</a:t>
            </a:r>
          </a:p>
        </p:txBody>
      </p:sp>
      <p:sp>
        <p:nvSpPr>
          <p:cNvPr id="27" name="Text Placeholder 24">
            <a:extLst>
              <a:ext uri="{FF2B5EF4-FFF2-40B4-BE49-F238E27FC236}">
                <a16:creationId xmlns:a16="http://schemas.microsoft.com/office/drawing/2014/main" id="{4C8E772E-080C-41A8-B866-1F73FB2555B0}"/>
              </a:ext>
            </a:extLst>
          </p:cNvPr>
          <p:cNvSpPr>
            <a:spLocks noGrp="1"/>
          </p:cNvSpPr>
          <p:nvPr>
            <p:ph type="body" sz="quarter" idx="16" hasCustomPrompt="1"/>
          </p:nvPr>
        </p:nvSpPr>
        <p:spPr>
          <a:xfrm>
            <a:off x="6528275" y="1849505"/>
            <a:ext cx="4871474" cy="377955"/>
          </a:xfrm>
        </p:spPr>
        <p:txBody>
          <a:bodyPr/>
          <a:lstStyle>
            <a:lvl1pPr marL="0" indent="0">
              <a:buNone/>
              <a:defRPr sz="2000"/>
            </a:lvl1pPr>
            <a:lvl2pPr marL="285750" indent="0">
              <a:buNone/>
              <a:defRPr sz="2000"/>
            </a:lvl2pPr>
            <a:lvl3pPr marL="628650" indent="0">
              <a:buNone/>
              <a:defRPr sz="2000"/>
            </a:lvl3pPr>
            <a:lvl4pPr marL="858838" indent="0">
              <a:buNone/>
              <a:defRPr sz="2000"/>
            </a:lvl4pPr>
            <a:lvl5pPr marL="1030288" indent="0">
              <a:buNone/>
              <a:defRPr sz="2000"/>
            </a:lvl5pPr>
          </a:lstStyle>
          <a:p>
            <a:pPr lvl="0"/>
            <a:r>
              <a:rPr lang="en-US" dirty="0"/>
              <a:t>Customer’s challenge</a:t>
            </a:r>
          </a:p>
        </p:txBody>
      </p:sp>
      <p:sp>
        <p:nvSpPr>
          <p:cNvPr id="7" name="Text Placeholder 6">
            <a:extLst>
              <a:ext uri="{FF2B5EF4-FFF2-40B4-BE49-F238E27FC236}">
                <a16:creationId xmlns:a16="http://schemas.microsoft.com/office/drawing/2014/main" id="{9B0DCE78-2F11-4103-AE51-192B58E4ED50}"/>
              </a:ext>
            </a:extLst>
          </p:cNvPr>
          <p:cNvSpPr>
            <a:spLocks noGrp="1"/>
          </p:cNvSpPr>
          <p:nvPr>
            <p:ph type="body" sz="quarter" idx="17" hasCustomPrompt="1"/>
          </p:nvPr>
        </p:nvSpPr>
        <p:spPr>
          <a:xfrm>
            <a:off x="7532484" y="6040375"/>
            <a:ext cx="4105275" cy="258532"/>
          </a:xfrm>
        </p:spPr>
        <p:txBody>
          <a:bodyPr/>
          <a:lstStyle>
            <a:lvl1pPr marL="0" indent="0" algn="r">
              <a:buNone/>
              <a:defRPr sz="1200"/>
            </a:lvl1pPr>
          </a:lstStyle>
          <a:p>
            <a:pPr lvl="0"/>
            <a:r>
              <a:rPr lang="en-US" dirty="0"/>
              <a:t>Optional citation, link, or industry</a:t>
            </a:r>
          </a:p>
        </p:txBody>
      </p:sp>
      <p:sp>
        <p:nvSpPr>
          <p:cNvPr id="9" name="Title 8">
            <a:extLst>
              <a:ext uri="{FF2B5EF4-FFF2-40B4-BE49-F238E27FC236}">
                <a16:creationId xmlns:a16="http://schemas.microsoft.com/office/drawing/2014/main" id="{01B2D3CC-FE9D-491B-B3CD-BC3E71DF4030}"/>
              </a:ext>
            </a:extLst>
          </p:cNvPr>
          <p:cNvSpPr>
            <a:spLocks noGrp="1"/>
          </p:cNvSpPr>
          <p:nvPr>
            <p:ph type="title" hasCustomPrompt="1"/>
          </p:nvPr>
        </p:nvSpPr>
        <p:spPr>
          <a:xfrm>
            <a:off x="609600" y="372401"/>
            <a:ext cx="10972800" cy="535531"/>
          </a:xfrm>
        </p:spPr>
        <p:txBody>
          <a:bodyPr/>
          <a:lstStyle>
            <a:lvl1pPr>
              <a:defRPr/>
            </a:lvl1pPr>
          </a:lstStyle>
          <a:p>
            <a:r>
              <a:rPr lang="en-US" dirty="0"/>
              <a:t>Customer name and the outcome</a:t>
            </a:r>
          </a:p>
        </p:txBody>
      </p:sp>
      <p:sp>
        <p:nvSpPr>
          <p:cNvPr id="21" name="Picture Placeholder 32">
            <a:extLst>
              <a:ext uri="{FF2B5EF4-FFF2-40B4-BE49-F238E27FC236}">
                <a16:creationId xmlns:a16="http://schemas.microsoft.com/office/drawing/2014/main" id="{4EB89A74-AA32-41C9-9D70-F426ACF14B84}"/>
              </a:ext>
            </a:extLst>
          </p:cNvPr>
          <p:cNvSpPr>
            <a:spLocks noGrp="1"/>
          </p:cNvSpPr>
          <p:nvPr>
            <p:ph type="pic" sz="quarter" idx="24" hasCustomPrompt="1"/>
          </p:nvPr>
        </p:nvSpPr>
        <p:spPr>
          <a:xfrm>
            <a:off x="2039201" y="1825046"/>
            <a:ext cx="2183221" cy="1252192"/>
          </a:xfrm>
        </p:spPr>
        <p:txBody>
          <a:bodyPr/>
          <a:lstStyle>
            <a:lvl1pPr marL="0" indent="0">
              <a:buNone/>
              <a:defRPr/>
            </a:lvl1pPr>
          </a:lstStyle>
          <a:p>
            <a:r>
              <a:rPr lang="en-US" dirty="0"/>
              <a:t>Logo</a:t>
            </a:r>
          </a:p>
        </p:txBody>
      </p:sp>
      <p:sp>
        <p:nvSpPr>
          <p:cNvPr id="22" name="Slide Number Placeholder 6">
            <a:extLst>
              <a:ext uri="{FF2B5EF4-FFF2-40B4-BE49-F238E27FC236}">
                <a16:creationId xmlns:a16="http://schemas.microsoft.com/office/drawing/2014/main" id="{E4F041E8-2A51-49EB-BFF5-750465AFBFDE}"/>
              </a:ext>
            </a:extLst>
          </p:cNvPr>
          <p:cNvSpPr>
            <a:spLocks noGrp="1"/>
          </p:cNvSpPr>
          <p:nvPr>
            <p:ph type="sldNum" sz="quarter" idx="12"/>
          </p:nvPr>
        </p:nvSpPr>
        <p:spPr>
          <a:xfrm>
            <a:off x="8929200" y="6289500"/>
            <a:ext cx="2743200" cy="365125"/>
          </a:xfrm>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58890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Bulle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FDCAFFC-2E1D-409D-95B4-FCDAC1FCC4B6}"/>
              </a:ext>
            </a:extLst>
          </p:cNvPr>
          <p:cNvSpPr>
            <a:spLocks noGrp="1"/>
          </p:cNvSpPr>
          <p:nvPr>
            <p:ph type="dt" sz="half" idx="10"/>
          </p:nvPr>
        </p:nvSpPr>
        <p:spPr/>
        <p:txBody>
          <a:bodyPr/>
          <a:lstStyle/>
          <a:p>
            <a:fld id="{915C29CE-3041-7140-9BA9-DCB3249F163A}" type="datetime1">
              <a:rPr lang="en-US" smtClean="0"/>
              <a:t>8/8/23</a:t>
            </a:fld>
            <a:endParaRPr lang="en-US" dirty="0"/>
          </a:p>
        </p:txBody>
      </p:sp>
      <p:sp>
        <p:nvSpPr>
          <p:cNvPr id="4" name="Footer Placeholder 3">
            <a:extLst>
              <a:ext uri="{FF2B5EF4-FFF2-40B4-BE49-F238E27FC236}">
                <a16:creationId xmlns:a16="http://schemas.microsoft.com/office/drawing/2014/main" id="{82680D44-D70F-4EDD-B990-4AADF12E7DC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35B6205-9263-4B71-B9D6-F3F710F438F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6" name="Text Placeholder 8">
            <a:extLst>
              <a:ext uri="{FF2B5EF4-FFF2-40B4-BE49-F238E27FC236}">
                <a16:creationId xmlns:a16="http://schemas.microsoft.com/office/drawing/2014/main" id="{98D4946D-0149-4748-AF9C-AAF5A9D43782}"/>
              </a:ext>
            </a:extLst>
          </p:cNvPr>
          <p:cNvSpPr>
            <a:spLocks noGrp="1"/>
          </p:cNvSpPr>
          <p:nvPr>
            <p:ph type="body" sz="quarter" idx="19" hasCustomPrompt="1"/>
          </p:nvPr>
        </p:nvSpPr>
        <p:spPr>
          <a:xfrm>
            <a:off x="7557600" y="5760129"/>
            <a:ext cx="4114800" cy="258532"/>
          </a:xfrm>
        </p:spPr>
        <p:txBody>
          <a:bodyPr/>
          <a:lstStyle>
            <a:lvl1pPr marL="0" indent="0" algn="r">
              <a:buNone/>
              <a:defRPr sz="1200"/>
            </a:lvl1pPr>
          </a:lstStyle>
          <a:p>
            <a:pPr lvl="0"/>
            <a:r>
              <a:rPr lang="en-US" dirty="0"/>
              <a:t>Optional citation, link, or industry</a:t>
            </a:r>
          </a:p>
        </p:txBody>
      </p:sp>
      <p:sp>
        <p:nvSpPr>
          <p:cNvPr id="9" name="TextBox 8">
            <a:extLst>
              <a:ext uri="{FF2B5EF4-FFF2-40B4-BE49-F238E27FC236}">
                <a16:creationId xmlns:a16="http://schemas.microsoft.com/office/drawing/2014/main" id="{1BF622A4-388E-43F4-B4B8-45EE79A70E9C}"/>
              </a:ext>
            </a:extLst>
          </p:cNvPr>
          <p:cNvSpPr txBox="1"/>
          <p:nvPr userDrawn="1"/>
        </p:nvSpPr>
        <p:spPr>
          <a:xfrm>
            <a:off x="385237" y="2235085"/>
            <a:ext cx="1701800" cy="369332"/>
          </a:xfrm>
          <a:prstGeom prst="rect">
            <a:avLst/>
          </a:prstGeom>
          <a:noFill/>
        </p:spPr>
        <p:txBody>
          <a:bodyPr wrap="square" lIns="0" rIns="0" rtlCol="0">
            <a:spAutoFit/>
          </a:bodyPr>
          <a:lstStyle/>
          <a:p>
            <a:pPr marL="285750" indent="0" algn="l">
              <a:buFont typeface="Arial" panose="020B0604020202020204" pitchFamily="34" charset="0"/>
              <a:buChar char="•"/>
            </a:pPr>
            <a:r>
              <a:rPr lang="en-US" sz="1800" b="1" dirty="0">
                <a:solidFill>
                  <a:schemeClr val="accent1"/>
                </a:solidFill>
                <a:ea typeface="Amazon Ember Display" panose="020F0603020204020204" pitchFamily="34" charset="0"/>
                <a:cs typeface="Amazon Ember Display" panose="020F0603020204020204" pitchFamily="34" charset="0"/>
              </a:rPr>
              <a:t> Challenge:</a:t>
            </a:r>
            <a:endParaRPr lang="en-US" dirty="0"/>
          </a:p>
        </p:txBody>
      </p:sp>
      <p:sp>
        <p:nvSpPr>
          <p:cNvPr id="10" name="TextBox 9">
            <a:extLst>
              <a:ext uri="{FF2B5EF4-FFF2-40B4-BE49-F238E27FC236}">
                <a16:creationId xmlns:a16="http://schemas.microsoft.com/office/drawing/2014/main" id="{E4843C1B-90C7-483B-8A78-ABB708A60173}"/>
              </a:ext>
            </a:extLst>
          </p:cNvPr>
          <p:cNvSpPr txBox="1"/>
          <p:nvPr userDrawn="1"/>
        </p:nvSpPr>
        <p:spPr>
          <a:xfrm>
            <a:off x="431757" y="3805193"/>
            <a:ext cx="1554732" cy="369332"/>
          </a:xfrm>
          <a:prstGeom prst="rect">
            <a:avLst/>
          </a:prstGeom>
          <a:noFill/>
        </p:spPr>
        <p:txBody>
          <a:bodyPr wrap="square" lIns="0" rIns="0" rtlCol="0">
            <a:spAutoFit/>
          </a:bodyPr>
          <a:lstStyle/>
          <a:p>
            <a:pPr marL="285750" indent="0" algn="l">
              <a:buFont typeface="Arial" panose="020B0604020202020204" pitchFamily="34" charset="0"/>
              <a:buChar char="•"/>
            </a:pPr>
            <a:r>
              <a:rPr lang="en-US" sz="1800" b="1" dirty="0">
                <a:solidFill>
                  <a:schemeClr val="accent1"/>
                </a:solidFill>
                <a:ea typeface="Amazon Ember Display" panose="020F0603020204020204" pitchFamily="34" charset="0"/>
                <a:cs typeface="Amazon Ember Display" panose="020F0603020204020204" pitchFamily="34" charset="0"/>
              </a:rPr>
              <a:t> Approach:</a:t>
            </a:r>
            <a:endParaRPr lang="en-US" dirty="0"/>
          </a:p>
        </p:txBody>
      </p:sp>
      <p:sp>
        <p:nvSpPr>
          <p:cNvPr id="11" name="TextBox 10">
            <a:extLst>
              <a:ext uri="{FF2B5EF4-FFF2-40B4-BE49-F238E27FC236}">
                <a16:creationId xmlns:a16="http://schemas.microsoft.com/office/drawing/2014/main" id="{9E0B5705-228B-4C02-A66E-B016521E91F1}"/>
              </a:ext>
            </a:extLst>
          </p:cNvPr>
          <p:cNvSpPr txBox="1"/>
          <p:nvPr userDrawn="1"/>
        </p:nvSpPr>
        <p:spPr>
          <a:xfrm>
            <a:off x="6451601" y="2245092"/>
            <a:ext cx="1701800" cy="369332"/>
          </a:xfrm>
          <a:prstGeom prst="rect">
            <a:avLst/>
          </a:prstGeom>
          <a:noFill/>
        </p:spPr>
        <p:txBody>
          <a:bodyPr wrap="square" lIns="0" rIns="0" rtlCol="0">
            <a:spAutoFit/>
          </a:bodyPr>
          <a:lstStyle/>
          <a:p>
            <a:pPr marL="285750" indent="0" algn="l">
              <a:buFont typeface="Arial" panose="020B0604020202020204" pitchFamily="34" charset="0"/>
              <a:buChar char="•"/>
            </a:pPr>
            <a:r>
              <a:rPr lang="en-US" sz="1800" b="1" dirty="0">
                <a:solidFill>
                  <a:schemeClr val="accent1"/>
                </a:solidFill>
                <a:ea typeface="Amazon Ember Display" panose="020F0603020204020204" pitchFamily="34" charset="0"/>
                <a:cs typeface="Amazon Ember Display" panose="020F0603020204020204" pitchFamily="34" charset="0"/>
              </a:rPr>
              <a:t> Solution:</a:t>
            </a:r>
            <a:endParaRPr lang="en-US" dirty="0"/>
          </a:p>
        </p:txBody>
      </p:sp>
      <p:sp>
        <p:nvSpPr>
          <p:cNvPr id="12" name="Text Placeholder 5">
            <a:extLst>
              <a:ext uri="{FF2B5EF4-FFF2-40B4-BE49-F238E27FC236}">
                <a16:creationId xmlns:a16="http://schemas.microsoft.com/office/drawing/2014/main" id="{DEE21E02-4428-46C7-BFD7-13C17C93C069}"/>
              </a:ext>
            </a:extLst>
          </p:cNvPr>
          <p:cNvSpPr>
            <a:spLocks noGrp="1"/>
          </p:cNvSpPr>
          <p:nvPr>
            <p:ph type="body" sz="quarter" idx="21" hasCustomPrompt="1"/>
          </p:nvPr>
        </p:nvSpPr>
        <p:spPr>
          <a:xfrm>
            <a:off x="2074332" y="2268585"/>
            <a:ext cx="4021668" cy="1418072"/>
          </a:xfrm>
        </p:spPr>
        <p:txBody>
          <a:bodyPr/>
          <a:lstStyle>
            <a:lvl1pPr marL="0" indent="0">
              <a:buNone/>
              <a:defRPr sz="1800"/>
            </a:lvl1pPr>
            <a:lvl4pPr marL="858838" indent="0" algn="l">
              <a:buNone/>
              <a:defRPr/>
            </a:lvl4pPr>
          </a:lstStyle>
          <a:p>
            <a:pPr lvl="0"/>
            <a:r>
              <a:rPr lang="en-US" dirty="0"/>
              <a:t>Customer’s challenge</a:t>
            </a:r>
          </a:p>
        </p:txBody>
      </p:sp>
      <p:sp>
        <p:nvSpPr>
          <p:cNvPr id="13" name="Text Placeholder 5">
            <a:extLst>
              <a:ext uri="{FF2B5EF4-FFF2-40B4-BE49-F238E27FC236}">
                <a16:creationId xmlns:a16="http://schemas.microsoft.com/office/drawing/2014/main" id="{61FB306F-7183-480F-9EBB-B67C1041C98A}"/>
              </a:ext>
            </a:extLst>
          </p:cNvPr>
          <p:cNvSpPr>
            <a:spLocks noGrp="1"/>
          </p:cNvSpPr>
          <p:nvPr>
            <p:ph type="body" sz="quarter" idx="23" hasCustomPrompt="1"/>
          </p:nvPr>
        </p:nvSpPr>
        <p:spPr>
          <a:xfrm>
            <a:off x="7992532" y="2276148"/>
            <a:ext cx="3679868" cy="3311852"/>
          </a:xfrm>
        </p:spPr>
        <p:txBody>
          <a:bodyPr/>
          <a:lstStyle>
            <a:lvl1pPr marL="0" indent="0">
              <a:buNone/>
              <a:defRPr sz="1800"/>
            </a:lvl1pPr>
            <a:lvl4pPr marL="858838" indent="0" algn="l">
              <a:buNone/>
              <a:defRPr/>
            </a:lvl4pPr>
          </a:lstStyle>
          <a:p>
            <a:pPr lvl="0"/>
            <a:r>
              <a:rPr lang="en-US" dirty="0"/>
              <a:t>What was the outcome?</a:t>
            </a:r>
          </a:p>
        </p:txBody>
      </p:sp>
      <p:sp>
        <p:nvSpPr>
          <p:cNvPr id="14" name="Text Placeholder 5">
            <a:extLst>
              <a:ext uri="{FF2B5EF4-FFF2-40B4-BE49-F238E27FC236}">
                <a16:creationId xmlns:a16="http://schemas.microsoft.com/office/drawing/2014/main" id="{4949EA37-4EDE-4E57-BDF6-657B029BD445}"/>
              </a:ext>
            </a:extLst>
          </p:cNvPr>
          <p:cNvSpPr>
            <a:spLocks noGrp="1"/>
          </p:cNvSpPr>
          <p:nvPr>
            <p:ph type="body" sz="quarter" idx="22" hasCustomPrompt="1"/>
          </p:nvPr>
        </p:nvSpPr>
        <p:spPr>
          <a:xfrm>
            <a:off x="2074332" y="3842647"/>
            <a:ext cx="4021668" cy="2291453"/>
          </a:xfrm>
        </p:spPr>
        <p:txBody>
          <a:bodyPr/>
          <a:lstStyle>
            <a:lvl1pPr marL="0" indent="0">
              <a:buNone/>
              <a:defRPr sz="1800"/>
            </a:lvl1pPr>
            <a:lvl4pPr marL="858838" indent="0" algn="l">
              <a:buNone/>
              <a:defRPr/>
            </a:lvl4pPr>
          </a:lstStyle>
          <a:p>
            <a:pPr lvl="0"/>
            <a:r>
              <a:rPr lang="en-US" dirty="0"/>
              <a:t>How did the customer use the AWS service to overcome the challenge?</a:t>
            </a:r>
          </a:p>
        </p:txBody>
      </p:sp>
      <p:sp>
        <p:nvSpPr>
          <p:cNvPr id="15" name="Title 1">
            <a:extLst>
              <a:ext uri="{FF2B5EF4-FFF2-40B4-BE49-F238E27FC236}">
                <a16:creationId xmlns:a16="http://schemas.microsoft.com/office/drawing/2014/main" id="{247714E6-758A-47DC-AD26-D7996366C071}"/>
              </a:ext>
            </a:extLst>
          </p:cNvPr>
          <p:cNvSpPr>
            <a:spLocks noGrp="1"/>
          </p:cNvSpPr>
          <p:nvPr>
            <p:ph type="title" hasCustomPrompt="1"/>
          </p:nvPr>
        </p:nvSpPr>
        <p:spPr>
          <a:xfrm>
            <a:off x="609600" y="372401"/>
            <a:ext cx="8044206" cy="535531"/>
          </a:xfrm>
        </p:spPr>
        <p:txBody>
          <a:bodyPr/>
          <a:lstStyle>
            <a:lvl1pPr>
              <a:defRPr/>
            </a:lvl1pPr>
          </a:lstStyle>
          <a:p>
            <a:r>
              <a:rPr lang="en-US" dirty="0"/>
              <a:t>Customer name and the outcome</a:t>
            </a:r>
          </a:p>
        </p:txBody>
      </p:sp>
      <p:sp>
        <p:nvSpPr>
          <p:cNvPr id="33" name="Picture Placeholder 32">
            <a:extLst>
              <a:ext uri="{FF2B5EF4-FFF2-40B4-BE49-F238E27FC236}">
                <a16:creationId xmlns:a16="http://schemas.microsoft.com/office/drawing/2014/main" id="{1D87CE65-F4D4-4860-9F27-05F1C740E868}"/>
              </a:ext>
            </a:extLst>
          </p:cNvPr>
          <p:cNvSpPr>
            <a:spLocks noGrp="1"/>
          </p:cNvSpPr>
          <p:nvPr>
            <p:ph type="pic" sz="quarter" idx="24" hasCustomPrompt="1"/>
          </p:nvPr>
        </p:nvSpPr>
        <p:spPr>
          <a:xfrm>
            <a:off x="8826500" y="0"/>
            <a:ext cx="3272456" cy="1876926"/>
          </a:xfrm>
        </p:spPr>
        <p:txBody>
          <a:bodyPr/>
          <a:lstStyle>
            <a:lvl1pPr marL="0" indent="0">
              <a:buNone/>
              <a:defRPr/>
            </a:lvl1pPr>
          </a:lstStyle>
          <a:p>
            <a:r>
              <a:rPr lang="en-US" dirty="0"/>
              <a:t>Logo</a:t>
            </a:r>
          </a:p>
        </p:txBody>
      </p:sp>
    </p:spTree>
    <p:extLst>
      <p:ext uri="{BB962C8B-B14F-4D97-AF65-F5344CB8AC3E}">
        <p14:creationId xmlns:p14="http://schemas.microsoft.com/office/powerpoint/2010/main" val="192116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BEFF3FD-7EB5-5145-8766-8766646B4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9C8A7835-41E2-479A-8668-3008F0F82A20}"/>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9" name="Subtitle 2">
            <a:extLst>
              <a:ext uri="{FF2B5EF4-FFF2-40B4-BE49-F238E27FC236}">
                <a16:creationId xmlns:a16="http://schemas.microsoft.com/office/drawing/2014/main" id="{E102C023-69B3-457F-91A7-6C69CD670BA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CAAA68A4-BFBC-4A88-A61A-5C33CC54423F}"/>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A7F08E7D-5EA0-45F2-882C-EF924AF266E4}"/>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D121E065-DCEC-4A86-B485-B5EFF2A669C2}"/>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168691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Quote">
    <p:spTree>
      <p:nvGrpSpPr>
        <p:cNvPr id="1" name=""/>
        <p:cNvGrpSpPr/>
        <p:nvPr/>
      </p:nvGrpSpPr>
      <p:grpSpPr>
        <a:xfrm>
          <a:off x="0" y="0"/>
          <a:ext cx="0" cy="0"/>
          <a:chOff x="0" y="0"/>
          <a:chExt cx="0" cy="0"/>
        </a:xfrm>
      </p:grpSpPr>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9411" y="1853047"/>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11472375" y="3155897"/>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3405114" y="3956050"/>
            <a:ext cx="8067261" cy="369332"/>
          </a:xfrm>
        </p:spPr>
        <p:txBody>
          <a:bodyPr/>
          <a:lstStyle>
            <a:lvl1pPr marL="0" indent="0" algn="r">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3405114" y="4325382"/>
            <a:ext cx="8067261" cy="313932"/>
          </a:xfrm>
        </p:spPr>
        <p:txBody>
          <a:bodyPr/>
          <a:lstStyle>
            <a:lvl1pPr marL="0" indent="0" algn="r">
              <a:buNone/>
              <a:defRPr sz="1600"/>
            </a:lvl1pPr>
          </a:lstStyle>
          <a:p>
            <a:pPr lvl="0"/>
            <a:r>
              <a:rPr lang="en-US" dirty="0"/>
              <a:t>Quoted Person’s Job Title, Company Name</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CE0EA4A5-8A22-4753-AF06-FEFA1D870810}" type="datetimeFigureOut">
              <a:rPr lang="en-US" smtClean="0"/>
              <a:t>8/8/23</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18" name="Text Placeholder 17">
            <a:extLst>
              <a:ext uri="{FF2B5EF4-FFF2-40B4-BE49-F238E27FC236}">
                <a16:creationId xmlns:a16="http://schemas.microsoft.com/office/drawing/2014/main" id="{26CB8D91-3348-410B-B3BA-5D4E88F1AA22}"/>
              </a:ext>
            </a:extLst>
          </p:cNvPr>
          <p:cNvSpPr>
            <a:spLocks noGrp="1"/>
          </p:cNvSpPr>
          <p:nvPr>
            <p:ph type="body" sz="quarter" idx="21" hasCustomPrompt="1"/>
          </p:nvPr>
        </p:nvSpPr>
        <p:spPr>
          <a:xfrm>
            <a:off x="2886075" y="1961161"/>
            <a:ext cx="8586300" cy="1421928"/>
          </a:xfrm>
        </p:spPr>
        <p:txBody>
          <a:bodyPr/>
          <a:lstStyle>
            <a:lvl1pPr marL="0" indent="0" algn="r">
              <a:buNone/>
              <a:defRPr sz="2400"/>
            </a:lvl1pPr>
          </a:lstStyle>
          <a:p>
            <a:r>
              <a:rPr lang="en-US" dirty="0"/>
              <a:t>Enter quote here. Reposition quote mark graphics to frame the quote. Bold important information. Your customer quote should be no more than 45 words at 24 pt. font. If your quote is shorter, you can increase the font size to fill the space. </a:t>
            </a:r>
          </a:p>
        </p:txBody>
      </p:sp>
      <p:sp>
        <p:nvSpPr>
          <p:cNvPr id="13" name="Title 6">
            <a:extLst>
              <a:ext uri="{FF2B5EF4-FFF2-40B4-BE49-F238E27FC236}">
                <a16:creationId xmlns:a16="http://schemas.microsoft.com/office/drawing/2014/main" id="{C0F4A352-773B-46D7-BCA2-98274E08D9B3}"/>
              </a:ext>
            </a:extLst>
          </p:cNvPr>
          <p:cNvSpPr>
            <a:spLocks noGrp="1"/>
          </p:cNvSpPr>
          <p:nvPr>
            <p:ph type="title" hasCustomPrompt="1"/>
          </p:nvPr>
        </p:nvSpPr>
        <p:spPr>
          <a:xfrm>
            <a:off x="609600" y="372402"/>
            <a:ext cx="10972800" cy="535531"/>
          </a:xfrm>
        </p:spPr>
        <p:txBody>
          <a:bodyPr/>
          <a:lstStyle>
            <a:lvl1pPr>
              <a:defRPr/>
            </a:lvl1pPr>
          </a:lstStyle>
          <a:p>
            <a:r>
              <a:rPr lang="en-US" dirty="0"/>
              <a:t>Customer name and the outcome</a:t>
            </a:r>
          </a:p>
        </p:txBody>
      </p:sp>
      <p:sp>
        <p:nvSpPr>
          <p:cNvPr id="10" name="Picture Placeholder 9">
            <a:extLst>
              <a:ext uri="{FF2B5EF4-FFF2-40B4-BE49-F238E27FC236}">
                <a16:creationId xmlns:a16="http://schemas.microsoft.com/office/drawing/2014/main" id="{6030B32C-297F-4BDB-852A-F48E8BD4D3D1}"/>
              </a:ext>
            </a:extLst>
          </p:cNvPr>
          <p:cNvSpPr>
            <a:spLocks noGrp="1"/>
          </p:cNvSpPr>
          <p:nvPr>
            <p:ph type="pic" sz="quarter" idx="22" hasCustomPrompt="1"/>
          </p:nvPr>
        </p:nvSpPr>
        <p:spPr>
          <a:xfrm>
            <a:off x="8634413" y="4815972"/>
            <a:ext cx="2838450" cy="1478950"/>
          </a:xfrm>
        </p:spPr>
        <p:txBody>
          <a:bodyPr/>
          <a:lstStyle>
            <a:lvl1pPr marL="0" indent="0">
              <a:buNone/>
              <a:defRPr/>
            </a:lvl1pPr>
          </a:lstStyle>
          <a:p>
            <a:r>
              <a:rPr lang="en-US" dirty="0"/>
              <a:t>Logo</a:t>
            </a:r>
          </a:p>
        </p:txBody>
      </p:sp>
      <p:sp>
        <p:nvSpPr>
          <p:cNvPr id="12" name="Slide Number Placeholder 6">
            <a:extLst>
              <a:ext uri="{FF2B5EF4-FFF2-40B4-BE49-F238E27FC236}">
                <a16:creationId xmlns:a16="http://schemas.microsoft.com/office/drawing/2014/main" id="{FF494AB2-DAA2-4CCB-8B25-3F0AA46E6CB4}"/>
              </a:ext>
            </a:extLst>
          </p:cNvPr>
          <p:cNvSpPr>
            <a:spLocks noGrp="1"/>
          </p:cNvSpPr>
          <p:nvPr>
            <p:ph type="sldNum" sz="quarter" idx="12"/>
          </p:nvPr>
        </p:nvSpPr>
        <p:spPr>
          <a:xfrm>
            <a:off x="8929200" y="6298927"/>
            <a:ext cx="2743200" cy="365125"/>
          </a:xfrm>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129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80715"/>
            <a:ext cx="10972800" cy="535531"/>
          </a:xfrm>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181100"/>
            <a:ext cx="10972800"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8/8/23</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50168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600" y="380712"/>
            <a:ext cx="10972800" cy="535531"/>
          </a:xfrm>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599" y="1181100"/>
            <a:ext cx="5248274"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181100"/>
            <a:ext cx="5248276"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8/8/23</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55687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598" y="371303"/>
            <a:ext cx="10972800" cy="535531"/>
          </a:xfrm>
        </p:spPr>
        <p:txBody>
          <a:bodyPr anchor="t" anchorCtr="0"/>
          <a:lstStyle>
            <a:lvl1pPr>
              <a:defRPr sz="32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3" y="1186654"/>
            <a:ext cx="5372100" cy="2591479"/>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186654"/>
            <a:ext cx="5372101" cy="502364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Slide Number Placeholder 6">
            <a:extLst>
              <a:ext uri="{FF2B5EF4-FFF2-40B4-BE49-F238E27FC236}">
                <a16:creationId xmlns:a16="http://schemas.microsoft.com/office/drawing/2014/main" id="{9A6F8765-2516-471B-B0B9-129653FC1C5A}"/>
              </a:ext>
            </a:extLst>
          </p:cNvPr>
          <p:cNvSpPr>
            <a:spLocks noGrp="1"/>
          </p:cNvSpPr>
          <p:nvPr>
            <p:ph type="sldNum" sz="quarter" idx="12"/>
          </p:nvPr>
        </p:nvSpPr>
        <p:spPr>
          <a:xfrm>
            <a:off x="8929200" y="6289500"/>
            <a:ext cx="2743200" cy="365125"/>
          </a:xfrm>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53491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8323922-2C9A-8C49-936B-76006406D3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A5E35137-4FFD-4DE9-83F4-C11052BAEBDF}"/>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002655D6-A6B9-4410-8224-E47274B99266}"/>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8A18BE08-0BE1-414C-8F32-AB3838E1BBAF}"/>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34900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0699A8-F4FA-6346-9CE1-EF9E36249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1E9BC3B7-65F9-4D99-AF5B-81302A700303}"/>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A47E6289-8E0F-4FD0-A01D-7ACDDDB3F744}"/>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EA76EB9B-8630-47F1-B5CE-A58609CEB954}"/>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EE419A70-7856-4663-A3CA-A17E0E6DA7FF}"/>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C8CA18A4-8FF3-4FE3-94CE-98156C347083}"/>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40156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B09F166-BAFD-CD4B-B967-EEE2856F1B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EEBC02E1-B805-4EF0-8FB3-0FC009F5FFEF}"/>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C4DB174A-CD2C-4418-8FDC-F21DB2083288}"/>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5D5B7558-48D4-4431-8B7D-7F9677A7CD9B}"/>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DE88170B-D124-47FB-8523-575F6645EDED}"/>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CCF0CB9B-FD32-4D07-966A-2AB4B8C79C75}"/>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58402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80BD941-200A-FF40-A445-268D8C6348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7AB38665-E966-4960-8715-4EACA334B8B6}"/>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1E489FFF-D212-489D-8EB8-AD3F900F1339}"/>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D4118742-EC7D-4E50-AFF8-07439D029FCA}"/>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80D39249-CF90-4105-AAC2-BDCDD7A82D27}"/>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3995CA49-5AB5-49D7-9145-3F72E787B87D}"/>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169101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08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11" name="TextBox 10">
            <a:extLst>
              <a:ext uri="{FF2B5EF4-FFF2-40B4-BE49-F238E27FC236}">
                <a16:creationId xmlns:a16="http://schemas.microsoft.com/office/drawing/2014/main" id="{612FB342-D3BE-4163-9A76-9B85ECCFC2A2}"/>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396212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11319F8-B915-9347-B439-7E319BB127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D12D6154-B2A8-4A4A-94FC-85ABD319CDB4}"/>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860990F0-44D9-415C-BAD3-BA1553CDC519}"/>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EE4A2A92-DE9D-4BD3-B6D8-A5FB5F293374}"/>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C5C73ADF-8C68-4B09-985E-88C4B4D6DC88}"/>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27975BAB-EAD3-43C3-A0CF-6B1A16558CB2}"/>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194696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7" y="2026178"/>
            <a:ext cx="6809297" cy="683091"/>
          </a:xfrm>
        </p:spPr>
        <p:txBody>
          <a:bodyPr wrap="square" anchor="t" anchorCtr="0"/>
          <a:lstStyle>
            <a:lvl1pPr algn="l">
              <a:defRPr sz="4800"/>
            </a:lvl1pPr>
          </a:lstStyle>
          <a:p>
            <a:r>
              <a:rPr lang="en-US" dirty="0"/>
              <a:t>First-use Service Name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
        <p:nvSpPr>
          <p:cNvPr id="14" name="Text Placeholder 9">
            <a:extLst>
              <a:ext uri="{FF2B5EF4-FFF2-40B4-BE49-F238E27FC236}">
                <a16:creationId xmlns:a16="http://schemas.microsoft.com/office/drawing/2014/main" id="{EE317572-241A-416F-97CD-64B41E96407A}"/>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7" name="Text Placeholder 11">
            <a:extLst>
              <a:ext uri="{FF2B5EF4-FFF2-40B4-BE49-F238E27FC236}">
                <a16:creationId xmlns:a16="http://schemas.microsoft.com/office/drawing/2014/main" id="{DDA33959-E598-442C-ACCB-2D9F2D6B9021}"/>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Tree>
    <p:extLst>
      <p:ext uri="{BB962C8B-B14F-4D97-AF65-F5344CB8AC3E}">
        <p14:creationId xmlns:p14="http://schemas.microsoft.com/office/powerpoint/2010/main" val="380682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F06A6A88-84C4-486E-B3F5-B7D42A6FDA0A}"/>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29CE4068-52AD-429B-B33C-4EBC69C53911}"/>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C54D8DBA-B8F0-409B-B2FE-8AD18B10CCDC}"/>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5B7296CD-6484-4DF7-AD9C-0A8B2D64094F}"/>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82AF84E4-26E5-495E-9073-7746EB0201C1}"/>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15488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2D8C9D80-3D36-4044-BA40-96902ECD7386}"/>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2FFF3B00-3AC8-4163-9B88-B0BE952A6AF8}"/>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27E0993E-ADDF-4E81-A570-F9CF787EE05A}"/>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4DE2ED72-BD2F-4F79-9174-144459BB4593}"/>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2D6F7074-0DF0-47E0-B113-C539CBDEE7BB}"/>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60816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AAB5039D-0355-4CF8-9B19-B84CAB8078F4}"/>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FA2A2930-3C21-4519-AE16-4C896A71482C}"/>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44873051-9D19-45E9-B2F4-948B245A7F56}"/>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A6807595-F141-405B-B72C-A55021DB3F1B}"/>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678F6322-B5FF-4AC6-8DB5-0069783359A8}"/>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259221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F11005A-3F3C-1E4B-B54E-3746C0D26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26B583D4-1CC0-4B0B-823E-5940E9421891}"/>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D5D1EF49-1B87-4936-A3E2-32CDD4CD9B4C}"/>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087D7CA6-CDAE-4A78-96AD-BEEF8FD73628}"/>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B24FDA3E-0D50-4CE8-B921-94D61EF3CF44}"/>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20E6325E-B30C-4FED-AB58-3C7677E1C418}"/>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207419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7BEAA3AB-117F-4AB0-BC94-C36D86943F70}"/>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91CB08DD-74D3-469D-97F5-6FC2EDD6194A}"/>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67E8AB0F-B006-4B74-8469-37BF3790305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CA53F79C-D595-4CA2-8313-3510606F0B58}"/>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17AEEA02-1149-4A8E-B3C6-21C51BEACE0A}"/>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229257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Option 1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7B670314-AD32-45EC-8A18-77B9BAE1D653}"/>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647887E3-42EB-4241-946E-5EC17754761A}"/>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CE868BA0-13DD-4F21-B428-293F3D546F08}"/>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8DAFA7D3-0165-4E0D-A138-15479EE16E2A}"/>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7C540B40-4B12-4AED-84FE-9B6CC074DC08}"/>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7756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Option 13">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FDE58369-F9CD-4BED-8AF6-60ACB127D311}"/>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7B5CA3E4-2017-4DFA-95DC-A2C5AF7DCE69}"/>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3FDA9EA5-DEBF-4542-983C-B5B046168E42}"/>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901E2C22-B9A6-4A8C-9A60-788B27A55621}"/>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50D216FA-800B-47BA-8C67-75A159189921}"/>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288007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Option 14">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984C473D-9606-4416-814C-965563D707F8}"/>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8C23459C-2865-4D69-A4E3-39392EE45FA0}"/>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E72AFD5E-2AF5-4957-B820-6D9F90239AC5}"/>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363BB3F2-7FA4-4D0D-BE9C-EBD874F93B28}"/>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1F58D657-988C-4EC7-82EB-D047ED71BACA}"/>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20255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Option 1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F0B24F6D-FAA6-4DFE-8C7D-366158A31892}"/>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EA4C9205-449C-4B5F-8534-0D0ABBBD3FF6}"/>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AC8B11D7-79AA-411D-B50C-3C89024F7D86}"/>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940B5958-8688-4B59-82D4-409384D31347}"/>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AD0B4BD6-8C64-4DE2-8724-80FB44D971A6}"/>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371809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Option 16">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45BF235E-C35E-4F56-A8D1-1A9EF97964DE}"/>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5A2B90D1-FDC7-4022-9E9C-D063AB4EF1AA}"/>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48ED7E72-9259-4962-840D-D0C430B6C10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4FECB22F-0C71-4AE9-B126-71E9A87F64FF}"/>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B69FDE7E-F5A4-4A60-88E4-33B477774035}"/>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54454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72F510B-DCA1-9F49-B85D-3283E0DCFB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8A61F80D-C79A-4BFB-A968-A9A32319B0F1}"/>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3" name="Subtitle 2">
            <a:extLst>
              <a:ext uri="{FF2B5EF4-FFF2-40B4-BE49-F238E27FC236}">
                <a16:creationId xmlns:a16="http://schemas.microsoft.com/office/drawing/2014/main" id="{528EBFA5-9FB5-4B6F-BFD1-C6A3029B5524}"/>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D7D26092-1D46-4BD9-B16C-75D3884ADB6F}"/>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57E779EB-E7E1-450F-901A-2557D592AF63}"/>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98A6AD93-53B9-4C3C-85C9-880990A4344B}"/>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286651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378869"/>
            <a:ext cx="10972800" cy="535531"/>
          </a:xfrm>
        </p:spPr>
        <p:txBody>
          <a:bodyPr/>
          <a:lstStyle>
            <a:lvl1pPr>
              <a:defRPr/>
            </a:lvl1pPr>
          </a:lstStyle>
          <a:p>
            <a:r>
              <a:rPr lang="en-US" dirty="0"/>
              <a:t>Appendix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71600"/>
            <a:ext cx="10972800" cy="4763386"/>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single-level TOC</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8/8/23</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5981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a:xfrm>
            <a:off x="609600" y="372402"/>
            <a:ext cx="10972800" cy="535531"/>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464128" y="1197032"/>
            <a:ext cx="2118272" cy="5013267"/>
          </a:xfrm>
        </p:spPr>
        <p:txBody>
          <a:bodyPr vert="eaVert"/>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8/8/23</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dirty="0"/>
          </a:p>
        </p:txBody>
      </p:sp>
    </p:spTree>
    <p:extLst>
      <p:ext uri="{BB962C8B-B14F-4D97-AF65-F5344CB8AC3E}">
        <p14:creationId xmlns:p14="http://schemas.microsoft.com/office/powerpoint/2010/main" val="36301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781048"/>
            <a:ext cx="2857500" cy="542925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454228" y="781048"/>
            <a:ext cx="2118272" cy="5429252"/>
          </a:xfrm>
        </p:spPr>
        <p:txBody>
          <a:bodyPr vert="eaVert"/>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8/8/23</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dirty="0"/>
          </a:p>
        </p:txBody>
      </p:sp>
    </p:spTree>
    <p:extLst>
      <p:ext uri="{BB962C8B-B14F-4D97-AF65-F5344CB8AC3E}">
        <p14:creationId xmlns:p14="http://schemas.microsoft.com/office/powerpoint/2010/main" val="155478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529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4202" y="1558741"/>
            <a:ext cx="3741492" cy="1078334"/>
          </a:xfrm>
          <a:prstGeom prst="rect">
            <a:avLst/>
          </a:prstGeom>
        </p:spPr>
      </p:pic>
    </p:spTree>
    <p:extLst>
      <p:ext uri="{BB962C8B-B14F-4D97-AF65-F5344CB8AC3E}">
        <p14:creationId xmlns:p14="http://schemas.microsoft.com/office/powerpoint/2010/main" val="36278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1"/>
            <a:ext cx="9144000" cy="757130"/>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3"/>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1"/>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09942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1"/>
            <a:ext cx="9144000" cy="757130"/>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1"/>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1"/>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3"/>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369332"/>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54802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1"/>
            <a:ext cx="9144000" cy="757130"/>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1"/>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1"/>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369332"/>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1"/>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3"/>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369332"/>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80092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1"/>
            <a:ext cx="11430000" cy="3277874"/>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597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374349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70598C-F9FD-5D49-9103-BB0881A0332F}"/>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9" name="Title 1">
            <a:extLst>
              <a:ext uri="{FF2B5EF4-FFF2-40B4-BE49-F238E27FC236}">
                <a16:creationId xmlns:a16="http://schemas.microsoft.com/office/drawing/2014/main" id="{792AA8FF-880F-4145-82C0-686A5A35C16F}"/>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20" name="Subtitle 2">
            <a:extLst>
              <a:ext uri="{FF2B5EF4-FFF2-40B4-BE49-F238E27FC236}">
                <a16:creationId xmlns:a16="http://schemas.microsoft.com/office/drawing/2014/main" id="{87947226-4528-4E3E-A053-9774399F0F5E}"/>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1" name="Text Placeholder 9">
            <a:extLst>
              <a:ext uri="{FF2B5EF4-FFF2-40B4-BE49-F238E27FC236}">
                <a16:creationId xmlns:a16="http://schemas.microsoft.com/office/drawing/2014/main" id="{FE9C84AC-86AA-4268-8D1D-35B0BD75860F}"/>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2" name="Text Placeholder 11">
            <a:extLst>
              <a:ext uri="{FF2B5EF4-FFF2-40B4-BE49-F238E27FC236}">
                <a16:creationId xmlns:a16="http://schemas.microsoft.com/office/drawing/2014/main" id="{D77550FE-00D8-41D8-BAFA-8A8B6777BFC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3" name="TextBox 22">
            <a:extLst>
              <a:ext uri="{FF2B5EF4-FFF2-40B4-BE49-F238E27FC236}">
                <a16:creationId xmlns:a16="http://schemas.microsoft.com/office/drawing/2014/main" id="{C44CDD4B-9814-437D-877A-1D8696278C4A}"/>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275616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1"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84577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1"/>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5376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1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485900"/>
            <a:ext cx="11429999"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196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5" y="1"/>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1" y="304801"/>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828800"/>
            <a:ext cx="5562601"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3216634"/>
            <a:ext cx="5943600" cy="424732"/>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1"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79850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485901"/>
            <a:ext cx="11429999"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216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485900"/>
            <a:ext cx="11429999"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5645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485901"/>
            <a:ext cx="11429999"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96738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884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2319278"/>
          </a:xfrm>
        </p:spPr>
        <p:txBody>
          <a:bodyPr/>
          <a:lstStyle>
            <a:lvl1pPr marL="0" indent="0">
              <a:spcAft>
                <a:spcPts val="1800"/>
              </a:spcAft>
              <a:buNone/>
              <a:defRPr/>
            </a:lvl1pPr>
            <a:lvl2pPr marL="285739" indent="0">
              <a:spcAft>
                <a:spcPts val="1800"/>
              </a:spcAft>
              <a:buNone/>
              <a:defRPr/>
            </a:lvl2pPr>
            <a:lvl3pPr marL="628625" indent="0">
              <a:spcAft>
                <a:spcPts val="1800"/>
              </a:spcAft>
              <a:buNone/>
              <a:defRPr/>
            </a:lvl3pPr>
            <a:lvl4pPr marL="914363" indent="0">
              <a:spcAft>
                <a:spcPts val="1800"/>
              </a:spcAft>
              <a:buNone/>
              <a:defRPr/>
            </a:lvl4pPr>
            <a:lvl5pPr marL="1142954"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6114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FD3649-EC7D-7442-A809-81657EE7E1E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9" name="Title 1">
            <a:extLst>
              <a:ext uri="{FF2B5EF4-FFF2-40B4-BE49-F238E27FC236}">
                <a16:creationId xmlns:a16="http://schemas.microsoft.com/office/drawing/2014/main" id="{33757932-B2D5-4CAF-8E58-28044FED49D3}"/>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20" name="Subtitle 2">
            <a:extLst>
              <a:ext uri="{FF2B5EF4-FFF2-40B4-BE49-F238E27FC236}">
                <a16:creationId xmlns:a16="http://schemas.microsoft.com/office/drawing/2014/main" id="{BEC3C5C5-82A6-424E-8EAF-D97D611D6470}"/>
              </a:ext>
            </a:extLst>
          </p:cNvPr>
          <p:cNvSpPr>
            <a:spLocks noGrp="1"/>
          </p:cNvSpPr>
          <p:nvPr>
            <p:ph type="subTitle" idx="1" hasCustomPrompt="1"/>
          </p:nvPr>
        </p:nvSpPr>
        <p:spPr>
          <a:xfrm>
            <a:off x="609598" y="2752725"/>
            <a:ext cx="5385849"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1" name="Text Placeholder 9">
            <a:extLst>
              <a:ext uri="{FF2B5EF4-FFF2-40B4-BE49-F238E27FC236}">
                <a16:creationId xmlns:a16="http://schemas.microsoft.com/office/drawing/2014/main" id="{528E398C-E894-4034-88B4-4F7936761E38}"/>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2" name="Text Placeholder 11">
            <a:extLst>
              <a:ext uri="{FF2B5EF4-FFF2-40B4-BE49-F238E27FC236}">
                <a16:creationId xmlns:a16="http://schemas.microsoft.com/office/drawing/2014/main" id="{C5A2A3F6-8D1B-4675-8881-66CF1AE81FC4}"/>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3" name="TextBox 22">
            <a:extLst>
              <a:ext uri="{FF2B5EF4-FFF2-40B4-BE49-F238E27FC236}">
                <a16:creationId xmlns:a16="http://schemas.microsoft.com/office/drawing/2014/main" id="{9469DDF7-9FEA-49D3-AF49-3C37297435DE}"/>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62026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774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7947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1000" y="1485900"/>
            <a:ext cx="11429999" cy="1646605"/>
          </a:xfrm>
        </p:spPr>
        <p:txBody>
          <a:bodyPr/>
          <a:lstStyle>
            <a:lvl1pPr marL="0" indent="0">
              <a:spcAft>
                <a:spcPts val="600"/>
              </a:spcAft>
              <a:buNone/>
              <a:defRPr sz="1800">
                <a:latin typeface="Lucida Console" panose="020B0609040504020204" pitchFamily="49" charset="0"/>
              </a:defRPr>
            </a:lvl1pPr>
            <a:lvl2pPr marL="228591" indent="0">
              <a:spcAft>
                <a:spcPts val="600"/>
              </a:spcAft>
              <a:buNone/>
              <a:defRPr sz="1800">
                <a:latin typeface="Lucida Console" panose="020B0609040504020204" pitchFamily="49" charset="0"/>
              </a:defRPr>
            </a:lvl2pPr>
            <a:lvl3pPr marL="457182" indent="0">
              <a:spcAft>
                <a:spcPts val="600"/>
              </a:spcAft>
              <a:buNone/>
              <a:defRPr sz="1800">
                <a:latin typeface="Lucida Console" panose="020B0609040504020204" pitchFamily="49" charset="0"/>
              </a:defRPr>
            </a:lvl3pPr>
            <a:lvl4pPr marL="685773" indent="0">
              <a:spcAft>
                <a:spcPts val="600"/>
              </a:spcAft>
              <a:buNone/>
              <a:defRPr sz="1800">
                <a:latin typeface="Lucida Console" panose="020B0609040504020204" pitchFamily="49" charset="0"/>
              </a:defRPr>
            </a:lvl4pPr>
            <a:lvl5pPr marL="914363"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524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1646605"/>
          </a:xfrm>
        </p:spPr>
        <p:txBody>
          <a:bodyPr/>
          <a:lstStyle>
            <a:lvl1pPr marL="0" indent="0">
              <a:spcAft>
                <a:spcPts val="600"/>
              </a:spcAft>
              <a:buNone/>
              <a:defRPr sz="1800">
                <a:latin typeface="Lucida Console" panose="020B0609040504020204" pitchFamily="49" charset="0"/>
              </a:defRPr>
            </a:lvl1pPr>
            <a:lvl2pPr marL="228591" indent="0">
              <a:spcAft>
                <a:spcPts val="600"/>
              </a:spcAft>
              <a:buNone/>
              <a:defRPr sz="1800">
                <a:latin typeface="Lucida Console" panose="020B0609040504020204" pitchFamily="49" charset="0"/>
              </a:defRPr>
            </a:lvl2pPr>
            <a:lvl3pPr marL="457182" indent="0">
              <a:spcAft>
                <a:spcPts val="600"/>
              </a:spcAft>
              <a:buNone/>
              <a:defRPr sz="1800">
                <a:latin typeface="Lucida Console" panose="020B0609040504020204" pitchFamily="49" charset="0"/>
              </a:defRPr>
            </a:lvl3pPr>
            <a:lvl4pPr marL="685773" indent="0">
              <a:spcAft>
                <a:spcPts val="600"/>
              </a:spcAft>
              <a:buNone/>
              <a:defRPr sz="1800">
                <a:latin typeface="Lucida Console" panose="020B0609040504020204" pitchFamily="49" charset="0"/>
              </a:defRPr>
            </a:lvl4pPr>
            <a:lvl5pPr marL="914363"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1646605"/>
          </a:xfrm>
        </p:spPr>
        <p:txBody>
          <a:bodyPr/>
          <a:lstStyle>
            <a:lvl1pPr marL="0" indent="0">
              <a:spcAft>
                <a:spcPts val="600"/>
              </a:spcAft>
              <a:buNone/>
              <a:defRPr sz="1800">
                <a:latin typeface="Lucida Console" panose="020B0609040504020204" pitchFamily="49" charset="0"/>
              </a:defRPr>
            </a:lvl1pPr>
            <a:lvl2pPr marL="228591" indent="0">
              <a:spcAft>
                <a:spcPts val="600"/>
              </a:spcAft>
              <a:buNone/>
              <a:defRPr sz="1800">
                <a:latin typeface="Lucida Console" panose="020B0609040504020204" pitchFamily="49" charset="0"/>
              </a:defRPr>
            </a:lvl2pPr>
            <a:lvl3pPr marL="457182" indent="0">
              <a:spcAft>
                <a:spcPts val="600"/>
              </a:spcAft>
              <a:buNone/>
              <a:defRPr sz="1800">
                <a:latin typeface="Lucida Console" panose="020B0609040504020204" pitchFamily="49" charset="0"/>
              </a:defRPr>
            </a:lvl3pPr>
            <a:lvl4pPr marL="685773" indent="0">
              <a:spcAft>
                <a:spcPts val="600"/>
              </a:spcAft>
              <a:buNone/>
              <a:defRPr sz="1800">
                <a:latin typeface="Lucida Console" panose="020B0609040504020204" pitchFamily="49" charset="0"/>
              </a:defRPr>
            </a:lvl4pPr>
            <a:lvl5pPr marL="914363"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476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8"/>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5"/>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4730675"/>
          </a:xfrm>
          <a:blipFill dpi="0" rotWithShape="1">
            <a:blip r:embed="rId4" cstate="screen">
              <a:extLst>
                <a:ext uri="{28A0092B-C50C-407E-A947-70E740481C1C}">
                  <a14:useLocalDpi xmlns:a14="http://schemas.microsoft.com/office/drawing/2010/main"/>
                </a:ext>
              </a:extLst>
            </a:blip>
            <a:srcRect/>
            <a:tile tx="-1289050" ty="-1289050" sx="35000" sy="35000" flip="none" algn="ctr"/>
          </a:blipFill>
        </p:spPr>
        <p:txBody>
          <a:bodyPr/>
          <a:lstStyle>
            <a:lvl1pPr marL="0" indent="0">
              <a:buNone/>
              <a:defRPr>
                <a:noFill/>
              </a:defRPr>
            </a:lvl1pPr>
          </a:lstStyle>
          <a:p>
            <a:r>
              <a:rPr lang="en-US" dirty="0"/>
              <a:t>Click icon to add picture</a:t>
            </a:r>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4" y="3357777"/>
            <a:ext cx="309563" cy="4730675"/>
          </a:xfrm>
          <a:blipFill>
            <a:blip r:embed="rId4" cstate="screen">
              <a:extLst>
                <a:ext uri="{28A0092B-C50C-407E-A947-70E740481C1C}">
                  <a14:useLocalDpi xmlns:a14="http://schemas.microsoft.com/office/drawing/2010/main"/>
                </a:ext>
              </a:extLst>
            </a:blip>
            <a:tile tx="-1289050" ty="-1289050" sx="35000" sy="35000" flip="none" algn="ctr"/>
          </a:blipFill>
        </p:spPr>
        <p:txBody>
          <a:bodyPr/>
          <a:lstStyle>
            <a:lvl1pPr marL="0" indent="0">
              <a:buNone/>
              <a:defRPr>
                <a:noFill/>
              </a:defRPr>
            </a:lvl1pPr>
          </a:lstStyle>
          <a:p>
            <a:r>
              <a:rPr lang="en-US" dirty="0"/>
              <a:t>Click icon to add picture</a:t>
            </a:r>
          </a:p>
        </p:txBody>
      </p:sp>
    </p:spTree>
    <p:extLst>
      <p:ext uri="{BB962C8B-B14F-4D97-AF65-F5344CB8AC3E}">
        <p14:creationId xmlns:p14="http://schemas.microsoft.com/office/powerpoint/2010/main" val="10388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217741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56200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94673" y="2327673"/>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8563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1"/>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1" y="1594568"/>
            <a:ext cx="5476874" cy="424732"/>
          </a:xfrm>
        </p:spPr>
        <p:txBody>
          <a:bodyPr anchor="b"/>
          <a:lstStyle>
            <a:lvl1pPr marL="0" indent="0">
              <a:buNone/>
              <a:defRPr sz="2400" b="1">
                <a:solidFill>
                  <a:srgbClr val="31C8FF"/>
                </a:solidFill>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1"/>
            <a:ext cx="5476875" cy="2009781"/>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81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1"/>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1"/>
            <a:ext cx="5600700" cy="286847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2"/>
            <a:ext cx="5600700" cy="313932"/>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dirty="0"/>
              <a:t>Enter descriptive text here</a:t>
            </a:r>
          </a:p>
        </p:txBody>
      </p:sp>
    </p:spTree>
    <p:extLst>
      <p:ext uri="{BB962C8B-B14F-4D97-AF65-F5344CB8AC3E}">
        <p14:creationId xmlns:p14="http://schemas.microsoft.com/office/powerpoint/2010/main" val="248622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ption 9">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FA55E-8897-9A41-8D38-3A37E6B97CE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9" name="Title 1">
            <a:extLst>
              <a:ext uri="{FF2B5EF4-FFF2-40B4-BE49-F238E27FC236}">
                <a16:creationId xmlns:a16="http://schemas.microsoft.com/office/drawing/2014/main" id="{6FFBD2EC-039C-4478-A1B3-6C426C29B602}"/>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20" name="Subtitle 2">
            <a:extLst>
              <a:ext uri="{FF2B5EF4-FFF2-40B4-BE49-F238E27FC236}">
                <a16:creationId xmlns:a16="http://schemas.microsoft.com/office/drawing/2014/main" id="{2FE30CD3-0300-4C94-A5DD-008AE243A760}"/>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1" name="Text Placeholder 9">
            <a:extLst>
              <a:ext uri="{FF2B5EF4-FFF2-40B4-BE49-F238E27FC236}">
                <a16:creationId xmlns:a16="http://schemas.microsoft.com/office/drawing/2014/main" id="{313DD2EC-39CF-4C3C-A761-B733A459006E}"/>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2" name="Text Placeholder 11">
            <a:extLst>
              <a:ext uri="{FF2B5EF4-FFF2-40B4-BE49-F238E27FC236}">
                <a16:creationId xmlns:a16="http://schemas.microsoft.com/office/drawing/2014/main" id="{7A4F57B8-7086-41B0-8A85-914CBD051D6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3" name="TextBox 22">
            <a:extLst>
              <a:ext uri="{FF2B5EF4-FFF2-40B4-BE49-F238E27FC236}">
                <a16:creationId xmlns:a16="http://schemas.microsoft.com/office/drawing/2014/main" id="{8A16CCCD-DAC9-488E-B0E3-F25E5FD7971D}"/>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21126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1"/>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1"/>
            <a:ext cx="5600700" cy="535531"/>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313932"/>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dirty="0"/>
              <a:t>Enter descriptive text here</a:t>
            </a:r>
          </a:p>
        </p:txBody>
      </p:sp>
    </p:spTree>
    <p:extLst>
      <p:ext uri="{BB962C8B-B14F-4D97-AF65-F5344CB8AC3E}">
        <p14:creationId xmlns:p14="http://schemas.microsoft.com/office/powerpoint/2010/main" val="47804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6"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535531"/>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535531"/>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535531"/>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190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34"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21726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1"/>
            <a:ext cx="7353300" cy="1823320"/>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72436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4" name="Picture 3">
            <a:extLst>
              <a:ext uri="{FF2B5EF4-FFF2-40B4-BE49-F238E27FC236}">
                <a16:creationId xmlns:a16="http://schemas.microsoft.com/office/drawing/2014/main" id="{6C088F35-39AE-534E-AD03-B21DD335F80D}"/>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5"/>
            <a:ext cx="6849533" cy="427105"/>
          </a:xfrm>
          <a:prstGeom prst="rect">
            <a:avLst/>
          </a:prstGeom>
        </p:spPr>
        <p:txBody>
          <a:bodyPr/>
          <a:lstStyle>
            <a:lvl1pPr>
              <a:defRPr sz="2417"/>
            </a:lvl1pPr>
            <a:lvl2pPr marL="609551" indent="0">
              <a:buNone/>
              <a:defRPr/>
            </a:lvl2pPr>
          </a:lstStyle>
          <a:p>
            <a:pPr lvl="0"/>
            <a:r>
              <a:rPr lang="en-US"/>
              <a:t>Click to 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57350" y="609600"/>
            <a:ext cx="1130783" cy="676216"/>
          </a:xfrm>
          <a:prstGeom prst="rect">
            <a:avLst/>
          </a:prstGeom>
        </p:spPr>
      </p:pic>
      <p:sp>
        <p:nvSpPr>
          <p:cNvPr id="8" name="Rectangle 7">
            <a:extLst>
              <a:ext uri="{FF2B5EF4-FFF2-40B4-BE49-F238E27FC236}">
                <a16:creationId xmlns:a16="http://schemas.microsoft.com/office/drawing/2014/main" id="{CF325642-59A5-AA4A-846B-201D28D8813C}"/>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pic>
        <p:nvPicPr>
          <p:cNvPr id="9" name="Picture 8" descr="A picture containing circuit&#10;&#10;Description automatically generated">
            <a:extLst>
              <a:ext uri="{FF2B5EF4-FFF2-40B4-BE49-F238E27FC236}">
                <a16:creationId xmlns:a16="http://schemas.microsoft.com/office/drawing/2014/main" id="{66507586-F172-D34F-AF1F-5B2949EAEA8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982B4A20-9A9B-5E4F-BB44-A95EE2771FA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350" y="609600"/>
            <a:ext cx="1130783" cy="676216"/>
          </a:xfrm>
          <a:prstGeom prst="rect">
            <a:avLst/>
          </a:prstGeom>
        </p:spPr>
      </p:pic>
    </p:spTree>
    <p:extLst>
      <p:ext uri="{BB962C8B-B14F-4D97-AF65-F5344CB8AC3E}">
        <p14:creationId xmlns:p14="http://schemas.microsoft.com/office/powerpoint/2010/main" val="3591401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646331"/>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1"/>
            <a:ext cx="11258550" cy="2007409"/>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6679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able_of_Contents">
  <p:cSld name="1_Table_of_Contents">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153248"/>
            <a:ext cx="11258550" cy="827827"/>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38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457200" y="1371601"/>
            <a:ext cx="11258550" cy="3905251"/>
          </a:xfrm>
          <a:prstGeom prst="rect">
            <a:avLst/>
          </a:prstGeom>
          <a:noFill/>
          <a:ln>
            <a:noFill/>
          </a:ln>
        </p:spPr>
        <p:txBody>
          <a:bodyPr spcFirstLastPara="1" wrap="square" lIns="91425" tIns="45700" rIns="91425" bIns="45700" anchor="t" anchorCtr="0">
            <a:noAutofit/>
          </a:bodyPr>
          <a:lstStyle>
            <a:lvl1pPr marL="380970" lvl="0" indent="-190484" algn="l">
              <a:spcBef>
                <a:spcPts val="300"/>
              </a:spcBef>
              <a:spcAft>
                <a:spcPts val="0"/>
              </a:spcAft>
              <a:buClr>
                <a:schemeClr val="dk2"/>
              </a:buClr>
              <a:buSzPts val="1800"/>
              <a:buNone/>
              <a:defRPr/>
            </a:lvl1pPr>
            <a:lvl2pPr marL="761940" lvl="1" indent="-285728" algn="l">
              <a:spcBef>
                <a:spcPts val="300"/>
              </a:spcBef>
              <a:spcAft>
                <a:spcPts val="0"/>
              </a:spcAft>
              <a:buClr>
                <a:schemeClr val="dk2"/>
              </a:buClr>
              <a:buSzPts val="1800"/>
              <a:buChar char="•"/>
              <a:defRPr/>
            </a:lvl2pPr>
            <a:lvl3pPr marL="1142908" lvl="2" indent="-285728" algn="l">
              <a:spcBef>
                <a:spcPts val="300"/>
              </a:spcBef>
              <a:spcAft>
                <a:spcPts val="0"/>
              </a:spcAft>
              <a:buClr>
                <a:schemeClr val="dk2"/>
              </a:buClr>
              <a:buSzPts val="1800"/>
              <a:buChar char="•"/>
              <a:defRPr/>
            </a:lvl3pPr>
            <a:lvl4pPr marL="1523878" lvl="3" indent="-285728" algn="l">
              <a:spcBef>
                <a:spcPts val="300"/>
              </a:spcBef>
              <a:spcAft>
                <a:spcPts val="0"/>
              </a:spcAft>
              <a:buClr>
                <a:schemeClr val="dk2"/>
              </a:buClr>
              <a:buSzPts val="1800"/>
              <a:buChar char="–"/>
              <a:defRPr/>
            </a:lvl4pPr>
            <a:lvl5pPr marL="1904848" lvl="4" indent="-291018" algn="l">
              <a:spcBef>
                <a:spcPts val="317"/>
              </a:spcBef>
              <a:spcAft>
                <a:spcPts val="0"/>
              </a:spcAft>
              <a:buClr>
                <a:schemeClr val="dk2"/>
              </a:buClr>
              <a:buSzPts val="1900"/>
              <a:buChar char="»"/>
              <a:defRPr sz="1583"/>
            </a:lvl5pPr>
            <a:lvl6pPr marL="2285818" lvl="5" indent="-285728" algn="l">
              <a:spcBef>
                <a:spcPts val="300"/>
              </a:spcBef>
              <a:spcAft>
                <a:spcPts val="0"/>
              </a:spcAft>
              <a:buClr>
                <a:schemeClr val="lt1"/>
              </a:buClr>
              <a:buSzPts val="1800"/>
              <a:buChar char="•"/>
              <a:defRPr/>
            </a:lvl6pPr>
            <a:lvl7pPr marL="2666787" lvl="6" indent="-285728" algn="l">
              <a:spcBef>
                <a:spcPts val="300"/>
              </a:spcBef>
              <a:spcAft>
                <a:spcPts val="0"/>
              </a:spcAft>
              <a:buClr>
                <a:schemeClr val="lt1"/>
              </a:buClr>
              <a:buSzPts val="1800"/>
              <a:buChar char="•"/>
              <a:defRPr/>
            </a:lvl7pPr>
            <a:lvl8pPr marL="3047756" lvl="7" indent="-285728" algn="l">
              <a:spcBef>
                <a:spcPts val="300"/>
              </a:spcBef>
              <a:spcAft>
                <a:spcPts val="0"/>
              </a:spcAft>
              <a:buClr>
                <a:schemeClr val="lt1"/>
              </a:buClr>
              <a:buSzPts val="1800"/>
              <a:buChar char="•"/>
              <a:defRPr/>
            </a:lvl8pPr>
            <a:lvl9pPr marL="3428726" lvl="8" indent="-285728" algn="l">
              <a:spcBef>
                <a:spcPts val="30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40843597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4"/>
            <a:ext cx="11652356" cy="794064"/>
          </a:xfrm>
        </p:spPr>
        <p:txBody>
          <a:bodyPr lIns="182880" tIns="146304" rIns="182880" bIns="146304"/>
          <a:lstStyle>
            <a:lvl1pPr>
              <a:defRPr sz="3600"/>
            </a:lvl1pPr>
          </a:lstStyle>
          <a:p>
            <a:r>
              <a:rPr lang="en-US" dirty="0"/>
              <a:t>Click to edit master title style</a:t>
            </a:r>
          </a:p>
        </p:txBody>
      </p:sp>
    </p:spTree>
    <p:extLst>
      <p:ext uri="{BB962C8B-B14F-4D97-AF65-F5344CB8AC3E}">
        <p14:creationId xmlns:p14="http://schemas.microsoft.com/office/powerpoint/2010/main" val="1908774471"/>
      </p:ext>
    </p:extLst>
  </p:cSld>
  <p:clrMapOvr>
    <a:masterClrMapping/>
  </p:clrMapOvr>
  <p:transition>
    <p:fade/>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TitleOnly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endParaRPr lang="en-US" dirty="0"/>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endParaRPr lang="en-US" dirty="0"/>
          </a:p>
        </p:txBody>
      </p:sp>
      <p:pic>
        <p:nvPicPr>
          <p:cNvPr id="11" name="Picture 10">
            <a:extLst>
              <a:ext uri="{FF2B5EF4-FFF2-40B4-BE49-F238E27FC236}">
                <a16:creationId xmlns:a16="http://schemas.microsoft.com/office/drawing/2014/main" id="{04D06982-160F-4BC4-A6CB-CD465BDA37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295" y="6283208"/>
            <a:ext cx="798076" cy="224079"/>
          </a:xfrm>
          <a:prstGeom prst="rect">
            <a:avLst/>
          </a:prstGeom>
        </p:spPr>
      </p:pic>
      <p:pic>
        <p:nvPicPr>
          <p:cNvPr id="6" name="Picture 5">
            <a:extLst>
              <a:ext uri="{FF2B5EF4-FFF2-40B4-BE49-F238E27FC236}">
                <a16:creationId xmlns:a16="http://schemas.microsoft.com/office/drawing/2014/main" id="{105CCC31-74E1-4EEF-887F-CF2822C2B8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295" y="6283208"/>
            <a:ext cx="798076" cy="224079"/>
          </a:xfrm>
          <a:prstGeom prst="rect">
            <a:avLst/>
          </a:prstGeom>
        </p:spPr>
      </p:pic>
    </p:spTree>
    <p:extLst>
      <p:ext uri="{BB962C8B-B14F-4D97-AF65-F5344CB8AC3E}">
        <p14:creationId xmlns:p14="http://schemas.microsoft.com/office/powerpoint/2010/main" val="3438899076"/>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1"/>
            <a:ext cx="3741492" cy="1078334"/>
          </a:xfrm>
          <a:prstGeom prst="rect">
            <a:avLst/>
          </a:prstGeom>
        </p:spPr>
      </p:pic>
    </p:spTree>
    <p:extLst>
      <p:ext uri="{BB962C8B-B14F-4D97-AF65-F5344CB8AC3E}">
        <p14:creationId xmlns:p14="http://schemas.microsoft.com/office/powerpoint/2010/main" val="373436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image" Target="../media/image26.png"/><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image" Target="../media/image25.pn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image" Target="../media/image24.jpe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theme" Target="../theme/theme2.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image" Target="../media/image42.png"/><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image" Target="../media/image25.png"/><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image" Target="../media/image41.jp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theme" Target="../theme/theme3.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31421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594360" y="125920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8/8/23</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dirty="0"/>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65">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4796611" y="6389813"/>
            <a:ext cx="2598788" cy="184666"/>
          </a:xfrm>
          <a:prstGeom prst="rect">
            <a:avLst/>
          </a:prstGeom>
          <a:noFill/>
        </p:spPr>
        <p:txBody>
          <a:bodyPr wrap="none" rtlCol="0">
            <a:spAutoFit/>
          </a:bodyPr>
          <a:lstStyle/>
          <a:p>
            <a:pPr algn="ctr"/>
            <a:r>
              <a:rPr lang="en-US" sz="600" dirty="0"/>
              <a:t>© 2023, Amazon Web Services, Inc. or its affiliates. All rights reserved.</a:t>
            </a:r>
          </a:p>
        </p:txBody>
      </p:sp>
    </p:spTree>
    <p:extLst>
      <p:ext uri="{BB962C8B-B14F-4D97-AF65-F5344CB8AC3E}">
        <p14:creationId xmlns:p14="http://schemas.microsoft.com/office/powerpoint/2010/main" val="237825094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18" r:id="rId5"/>
    <p:sldLayoutId id="2147483779" r:id="rId6"/>
    <p:sldLayoutId id="2147483780" r:id="rId7"/>
    <p:sldLayoutId id="2147483781" r:id="rId8"/>
    <p:sldLayoutId id="2147483782" r:id="rId9"/>
    <p:sldLayoutId id="2147483783" r:id="rId10"/>
    <p:sldLayoutId id="2147483784" r:id="rId11"/>
    <p:sldLayoutId id="214748378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802" r:id="rId36"/>
    <p:sldLayoutId id="2147483750" r:id="rId37"/>
    <p:sldLayoutId id="2147483751" r:id="rId38"/>
    <p:sldLayoutId id="2147483774" r:id="rId39"/>
    <p:sldLayoutId id="2147483753" r:id="rId40"/>
    <p:sldLayoutId id="2147483754" r:id="rId41"/>
    <p:sldLayoutId id="2147483755" r:id="rId42"/>
    <p:sldLayoutId id="2147483756" r:id="rId43"/>
    <p:sldLayoutId id="2147483786" r:id="rId44"/>
    <p:sldLayoutId id="2147483787" r:id="rId45"/>
    <p:sldLayoutId id="2147483788" r:id="rId46"/>
    <p:sldLayoutId id="2147483789" r:id="rId47"/>
    <p:sldLayoutId id="2147483757" r:id="rId48"/>
    <p:sldLayoutId id="2147483791" r:id="rId49"/>
    <p:sldLayoutId id="2147483792" r:id="rId50"/>
    <p:sldLayoutId id="2147483793" r:id="rId51"/>
    <p:sldLayoutId id="2147483794" r:id="rId52"/>
    <p:sldLayoutId id="2147483795" r:id="rId53"/>
    <p:sldLayoutId id="2147483796" r:id="rId54"/>
    <p:sldLayoutId id="2147483797" r:id="rId55"/>
    <p:sldLayoutId id="2147483798" r:id="rId56"/>
    <p:sldLayoutId id="2147483799" r:id="rId57"/>
    <p:sldLayoutId id="2147483800" r:id="rId58"/>
    <p:sldLayoutId id="2147483801" r:id="rId59"/>
    <p:sldLayoutId id="2147483769" r:id="rId60"/>
    <p:sldLayoutId id="2147483770" r:id="rId61"/>
    <p:sldLayoutId id="2147483771" r:id="rId62"/>
    <p:sldLayoutId id="2147483772"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a:solidFill>
            <a:schemeClr val="tx1"/>
          </a:solidFill>
          <a:latin typeface="+mn-lt"/>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a:solidFill>
            <a:schemeClr val="tx1"/>
          </a:solidFill>
          <a:latin typeface="+mn-lt"/>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1"/>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1000" y="1485901"/>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1"/>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8/8/23</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1"/>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1"/>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dirty="0"/>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8"/>
          <a:stretch>
            <a:fillRect/>
          </a:stretch>
        </p:blipFill>
        <p:spPr>
          <a:xfrm>
            <a:off x="1"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63595066"/>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 id="2147483835" r:id="rId32"/>
    <p:sldLayoutId id="2147483836" r:id="rId33"/>
    <p:sldLayoutId id="2147483837" r:id="rId34"/>
    <p:sldLayoutId id="214748383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3"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591" indent="-228591" algn="l" defTabSz="914363"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29" indent="-228591" algn="l" defTabSz="914363"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16" indent="-228591" algn="l" defTabSz="914363"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07" indent="-171443" algn="l" defTabSz="914363"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397" indent="-171443" algn="l" defTabSz="914363"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1"/>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1000" y="1485901"/>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1"/>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8/8/23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1"/>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1"/>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3"/>
          <a:stretch>
            <a:fillRect/>
          </a:stretch>
        </p:blipFill>
        <p:spPr>
          <a:xfrm>
            <a:off x="1"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4"/>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4"/>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168"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937624207"/>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 id="2147483867" r:id="rId28"/>
    <p:sldLayoutId id="2147483868" r:id="rId29"/>
    <p:sldLayoutId id="2147483869"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3"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591" indent="-228591" algn="l" defTabSz="914363"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29" indent="-228591" algn="l" defTabSz="914363"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16" indent="-228591" algn="l" defTabSz="914363"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07" indent="-171443" algn="l" defTabSz="914363"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397" indent="-171443" algn="l" defTabSz="914363"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sv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AB71-44ED-A42D-61E2-4CF783773D11}"/>
              </a:ext>
            </a:extLst>
          </p:cNvPr>
          <p:cNvSpPr>
            <a:spLocks noGrp="1"/>
          </p:cNvSpPr>
          <p:nvPr>
            <p:ph type="title"/>
          </p:nvPr>
        </p:nvSpPr>
        <p:spPr/>
        <p:txBody>
          <a:bodyPr/>
          <a:lstStyle/>
          <a:p>
            <a:r>
              <a:rPr lang="en-OM" dirty="0"/>
              <a:t>Bedrock Agent Workflow</a:t>
            </a:r>
          </a:p>
        </p:txBody>
      </p:sp>
      <p:sp>
        <p:nvSpPr>
          <p:cNvPr id="3" name="Slide Number Placeholder 2">
            <a:extLst>
              <a:ext uri="{FF2B5EF4-FFF2-40B4-BE49-F238E27FC236}">
                <a16:creationId xmlns:a16="http://schemas.microsoft.com/office/drawing/2014/main" id="{7E9240E5-B808-A5CD-D767-0B21F0F2C98E}"/>
              </a:ext>
            </a:extLst>
          </p:cNvPr>
          <p:cNvSpPr>
            <a:spLocks noGrp="1"/>
          </p:cNvSpPr>
          <p:nvPr>
            <p:ph type="sldNum" sz="quarter" idx="12"/>
          </p:nvPr>
        </p:nvSpPr>
        <p:spPr/>
        <p:txBody>
          <a:bodyPr/>
          <a:lstStyle/>
          <a:p>
            <a:fld id="{EB4B8DE2-A4E8-46E4-8BBF-D75455EFF32C}" type="slidenum">
              <a:rPr lang="en-US" smtClean="0"/>
              <a:pPr/>
              <a:t>1</a:t>
            </a:fld>
            <a:endParaRPr lang="en-US" dirty="0"/>
          </a:p>
        </p:txBody>
      </p:sp>
      <p:sp>
        <p:nvSpPr>
          <p:cNvPr id="4" name="Rectangle 3">
            <a:extLst>
              <a:ext uri="{FF2B5EF4-FFF2-40B4-BE49-F238E27FC236}">
                <a16:creationId xmlns:a16="http://schemas.microsoft.com/office/drawing/2014/main" id="{DF7CC8C0-1993-7108-FF2A-C34FCB8E4172}"/>
              </a:ext>
            </a:extLst>
          </p:cNvPr>
          <p:cNvSpPr/>
          <p:nvPr/>
        </p:nvSpPr>
        <p:spPr>
          <a:xfrm>
            <a:off x="3383897" y="2256830"/>
            <a:ext cx="1341624" cy="915831"/>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t>Amazon Bedrock Agent</a:t>
            </a:r>
          </a:p>
        </p:txBody>
      </p:sp>
      <p:sp>
        <p:nvSpPr>
          <p:cNvPr id="5" name="Rectangle 4">
            <a:extLst>
              <a:ext uri="{FF2B5EF4-FFF2-40B4-BE49-F238E27FC236}">
                <a16:creationId xmlns:a16="http://schemas.microsoft.com/office/drawing/2014/main" id="{2278D965-597E-37D1-6B2C-92D36083F853}"/>
              </a:ext>
            </a:extLst>
          </p:cNvPr>
          <p:cNvSpPr/>
          <p:nvPr/>
        </p:nvSpPr>
        <p:spPr>
          <a:xfrm>
            <a:off x="3295873" y="3897560"/>
            <a:ext cx="1341624" cy="691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t>Amazon Bedrock Model</a:t>
            </a:r>
          </a:p>
        </p:txBody>
      </p:sp>
      <p:sp>
        <p:nvSpPr>
          <p:cNvPr id="6" name="Rectangle 5">
            <a:extLst>
              <a:ext uri="{FF2B5EF4-FFF2-40B4-BE49-F238E27FC236}">
                <a16:creationId xmlns:a16="http://schemas.microsoft.com/office/drawing/2014/main" id="{F4B7A1FB-8294-9C56-BF98-B458AFBB66EF}"/>
              </a:ext>
            </a:extLst>
          </p:cNvPr>
          <p:cNvSpPr/>
          <p:nvPr/>
        </p:nvSpPr>
        <p:spPr>
          <a:xfrm>
            <a:off x="5492348" y="2677048"/>
            <a:ext cx="1130229" cy="691855"/>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OM" sz="1050" i="1" dirty="0"/>
          </a:p>
        </p:txBody>
      </p:sp>
      <p:sp>
        <p:nvSpPr>
          <p:cNvPr id="7" name="Rectangle 6">
            <a:extLst>
              <a:ext uri="{FF2B5EF4-FFF2-40B4-BE49-F238E27FC236}">
                <a16:creationId xmlns:a16="http://schemas.microsoft.com/office/drawing/2014/main" id="{79391456-D154-0886-8B8B-EED14637C7A1}"/>
              </a:ext>
            </a:extLst>
          </p:cNvPr>
          <p:cNvSpPr/>
          <p:nvPr/>
        </p:nvSpPr>
        <p:spPr>
          <a:xfrm>
            <a:off x="5644748" y="2819616"/>
            <a:ext cx="1130229" cy="691855"/>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OM" sz="1050" i="1" dirty="0"/>
          </a:p>
        </p:txBody>
      </p:sp>
      <p:sp>
        <p:nvSpPr>
          <p:cNvPr id="8" name="Rectangle 7">
            <a:extLst>
              <a:ext uri="{FF2B5EF4-FFF2-40B4-BE49-F238E27FC236}">
                <a16:creationId xmlns:a16="http://schemas.microsoft.com/office/drawing/2014/main" id="{F1E008E5-F7F6-2DFA-0E7F-8922C0E4F3DE}"/>
              </a:ext>
            </a:extLst>
          </p:cNvPr>
          <p:cNvSpPr/>
          <p:nvPr/>
        </p:nvSpPr>
        <p:spPr>
          <a:xfrm>
            <a:off x="5797148" y="2972016"/>
            <a:ext cx="1130229" cy="691855"/>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a:endParaRPr lang="en-OM" sz="1050" i="1" dirty="0"/>
          </a:p>
          <a:p>
            <a:pPr algn="ctr"/>
            <a:r>
              <a:rPr lang="en-OM" sz="1050" i="1" dirty="0"/>
              <a:t>Action Groups</a:t>
            </a:r>
          </a:p>
        </p:txBody>
      </p:sp>
      <p:grpSp>
        <p:nvGrpSpPr>
          <p:cNvPr id="9" name="Group 8">
            <a:extLst>
              <a:ext uri="{FF2B5EF4-FFF2-40B4-BE49-F238E27FC236}">
                <a16:creationId xmlns:a16="http://schemas.microsoft.com/office/drawing/2014/main" id="{35BF80B0-9958-87A6-15FF-2443E963AC5A}"/>
              </a:ext>
            </a:extLst>
          </p:cNvPr>
          <p:cNvGrpSpPr>
            <a:grpSpLocks noChangeAspect="1"/>
          </p:cNvGrpSpPr>
          <p:nvPr/>
        </p:nvGrpSpPr>
        <p:grpSpPr>
          <a:xfrm>
            <a:off x="3768131" y="3663871"/>
            <a:ext cx="397107" cy="395799"/>
            <a:chOff x="9807936" y="3049041"/>
            <a:chExt cx="1017395" cy="1014044"/>
          </a:xfrm>
        </p:grpSpPr>
        <p:sp>
          <p:nvSpPr>
            <p:cNvPr id="10" name="Freeform: Shape 39">
              <a:extLst>
                <a:ext uri="{FF2B5EF4-FFF2-40B4-BE49-F238E27FC236}">
                  <a16:creationId xmlns:a16="http://schemas.microsoft.com/office/drawing/2014/main" id="{DE5629D9-AA64-2C48-45E9-E37963BC68B2}"/>
                </a:ext>
              </a:extLst>
            </p:cNvPr>
            <p:cNvSpPr/>
            <p:nvPr/>
          </p:nvSpPr>
          <p:spPr>
            <a:xfrm>
              <a:off x="9807936" y="3440410"/>
              <a:ext cx="25141" cy="2430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1" name="Freeform: Shape 40">
              <a:extLst>
                <a:ext uri="{FF2B5EF4-FFF2-40B4-BE49-F238E27FC236}">
                  <a16:creationId xmlns:a16="http://schemas.microsoft.com/office/drawing/2014/main" id="{A59E2383-DEA1-FE09-A443-0EF1C89DD16E}"/>
                </a:ext>
              </a:extLst>
            </p:cNvPr>
            <p:cNvSpPr/>
            <p:nvPr/>
          </p:nvSpPr>
          <p:spPr>
            <a:xfrm>
              <a:off x="10056000" y="3235087"/>
              <a:ext cx="142470" cy="335222"/>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2" name="Freeform: Shape 43">
              <a:extLst>
                <a:ext uri="{FF2B5EF4-FFF2-40B4-BE49-F238E27FC236}">
                  <a16:creationId xmlns:a16="http://schemas.microsoft.com/office/drawing/2014/main" id="{CF96C8FE-B4F7-E45D-B68E-E8D52817EAFA}"/>
                </a:ext>
              </a:extLst>
            </p:cNvPr>
            <p:cNvSpPr/>
            <p:nvPr/>
          </p:nvSpPr>
          <p:spPr>
            <a:xfrm>
              <a:off x="9931968" y="3359119"/>
              <a:ext cx="142470" cy="8380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 name="Freeform: Shape 44">
              <a:extLst>
                <a:ext uri="{FF2B5EF4-FFF2-40B4-BE49-F238E27FC236}">
                  <a16:creationId xmlns:a16="http://schemas.microsoft.com/office/drawing/2014/main" id="{90DCF6DA-A89C-79B6-5819-419ECEF01C95}"/>
                </a:ext>
              </a:extLst>
            </p:cNvPr>
            <p:cNvSpPr/>
            <p:nvPr/>
          </p:nvSpPr>
          <p:spPr>
            <a:xfrm>
              <a:off x="10056000" y="3123627"/>
              <a:ext cx="25141" cy="175990"/>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4" name="Freeform: Shape 45">
              <a:extLst>
                <a:ext uri="{FF2B5EF4-FFF2-40B4-BE49-F238E27FC236}">
                  <a16:creationId xmlns:a16="http://schemas.microsoft.com/office/drawing/2014/main" id="{C75F8D0B-53B0-8BA0-71E4-D8829D8E5C1F}"/>
                </a:ext>
              </a:extLst>
            </p:cNvPr>
            <p:cNvSpPr/>
            <p:nvPr/>
          </p:nvSpPr>
          <p:spPr>
            <a:xfrm>
              <a:off x="9807936" y="3481477"/>
              <a:ext cx="142470" cy="9218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5" name="Freeform: Shape 46">
              <a:extLst>
                <a:ext uri="{FF2B5EF4-FFF2-40B4-BE49-F238E27FC236}">
                  <a16:creationId xmlns:a16="http://schemas.microsoft.com/office/drawing/2014/main" id="{1FC6DCAD-6816-F248-06B3-6CB933378337}"/>
                </a:ext>
              </a:extLst>
            </p:cNvPr>
            <p:cNvSpPr/>
            <p:nvPr/>
          </p:nvSpPr>
          <p:spPr>
            <a:xfrm>
              <a:off x="9931968" y="3669200"/>
              <a:ext cx="142470" cy="10056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6" name="Freeform: Shape 47">
              <a:extLst>
                <a:ext uri="{FF2B5EF4-FFF2-40B4-BE49-F238E27FC236}">
                  <a16:creationId xmlns:a16="http://schemas.microsoft.com/office/drawing/2014/main" id="{DBADC948-18EF-2E48-E104-394F94697674}"/>
                </a:ext>
              </a:extLst>
            </p:cNvPr>
            <p:cNvSpPr/>
            <p:nvPr/>
          </p:nvSpPr>
          <p:spPr>
            <a:xfrm>
              <a:off x="10045105" y="3903853"/>
              <a:ext cx="142470" cy="9218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7" name="Freeform: Shape 48">
              <a:extLst>
                <a:ext uri="{FF2B5EF4-FFF2-40B4-BE49-F238E27FC236}">
                  <a16:creationId xmlns:a16="http://schemas.microsoft.com/office/drawing/2014/main" id="{A24D8A68-DD39-AB1F-2072-490A9AD27888}"/>
                </a:ext>
              </a:extLst>
            </p:cNvPr>
            <p:cNvSpPr/>
            <p:nvPr/>
          </p:nvSpPr>
          <p:spPr>
            <a:xfrm>
              <a:off x="10035049" y="3669200"/>
              <a:ext cx="293319" cy="1676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8" name="Freeform: Shape 49">
              <a:extLst>
                <a:ext uri="{FF2B5EF4-FFF2-40B4-BE49-F238E27FC236}">
                  <a16:creationId xmlns:a16="http://schemas.microsoft.com/office/drawing/2014/main" id="{D712DEC0-C325-6770-D144-3F07AC61BCEF}"/>
                </a:ext>
              </a:extLst>
            </p:cNvPr>
            <p:cNvSpPr/>
            <p:nvPr/>
          </p:nvSpPr>
          <p:spPr>
            <a:xfrm>
              <a:off x="9931968" y="3545168"/>
              <a:ext cx="142470" cy="10056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9" name="Freeform: Shape 50">
              <a:extLst>
                <a:ext uri="{FF2B5EF4-FFF2-40B4-BE49-F238E27FC236}">
                  <a16:creationId xmlns:a16="http://schemas.microsoft.com/office/drawing/2014/main" id="{73544EB4-0C24-6F61-9A04-74C3CAB41FD9}"/>
                </a:ext>
              </a:extLst>
            </p:cNvPr>
            <p:cNvSpPr/>
            <p:nvPr/>
          </p:nvSpPr>
          <p:spPr>
            <a:xfrm>
              <a:off x="9807936" y="3049041"/>
              <a:ext cx="519594" cy="1014044"/>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0" name="Freeform: Shape 51">
              <a:extLst>
                <a:ext uri="{FF2B5EF4-FFF2-40B4-BE49-F238E27FC236}">
                  <a16:creationId xmlns:a16="http://schemas.microsoft.com/office/drawing/2014/main" id="{EEE61493-EB4D-17ED-7691-9736DAEF5984}"/>
                </a:ext>
              </a:extLst>
            </p:cNvPr>
            <p:cNvSpPr/>
            <p:nvPr/>
          </p:nvSpPr>
          <p:spPr>
            <a:xfrm>
              <a:off x="10056000" y="3545168"/>
              <a:ext cx="142470" cy="209513"/>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1" name="Freeform: Shape 52">
              <a:extLst>
                <a:ext uri="{FF2B5EF4-FFF2-40B4-BE49-F238E27FC236}">
                  <a16:creationId xmlns:a16="http://schemas.microsoft.com/office/drawing/2014/main" id="{26D01F2A-3FC8-0C6E-A67F-726A9F64E1D2}"/>
                </a:ext>
              </a:extLst>
            </p:cNvPr>
            <p:cNvSpPr/>
            <p:nvPr/>
          </p:nvSpPr>
          <p:spPr>
            <a:xfrm>
              <a:off x="10800190" y="3440410"/>
              <a:ext cx="25141" cy="2430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2" name="Freeform: Shape 53">
              <a:extLst>
                <a:ext uri="{FF2B5EF4-FFF2-40B4-BE49-F238E27FC236}">
                  <a16:creationId xmlns:a16="http://schemas.microsoft.com/office/drawing/2014/main" id="{4481C20A-3E5D-4C82-F7C3-B789F73ADCF5}"/>
                </a:ext>
              </a:extLst>
            </p:cNvPr>
            <p:cNvSpPr/>
            <p:nvPr/>
          </p:nvSpPr>
          <p:spPr>
            <a:xfrm>
              <a:off x="10676159" y="3607183"/>
              <a:ext cx="142470" cy="8380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3" name="Freeform: Shape 54">
              <a:extLst>
                <a:ext uri="{FF2B5EF4-FFF2-40B4-BE49-F238E27FC236}">
                  <a16:creationId xmlns:a16="http://schemas.microsoft.com/office/drawing/2014/main" id="{71CB267C-F3B2-7BB2-CB51-278CBDD85D3A}"/>
                </a:ext>
              </a:extLst>
            </p:cNvPr>
            <p:cNvSpPr/>
            <p:nvPr/>
          </p:nvSpPr>
          <p:spPr>
            <a:xfrm>
              <a:off x="10594029" y="3276154"/>
              <a:ext cx="100565" cy="25141"/>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4" name="Freeform: Shape 55">
              <a:extLst>
                <a:ext uri="{FF2B5EF4-FFF2-40B4-BE49-F238E27FC236}">
                  <a16:creationId xmlns:a16="http://schemas.microsoft.com/office/drawing/2014/main" id="{FDF38923-8E55-41DE-9D8C-AF30066FEB19}"/>
                </a:ext>
              </a:extLst>
            </p:cNvPr>
            <p:cNvSpPr/>
            <p:nvPr/>
          </p:nvSpPr>
          <p:spPr>
            <a:xfrm>
              <a:off x="10304063" y="3835134"/>
              <a:ext cx="142470" cy="25141"/>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5" name="Freeform: Shape 56">
              <a:extLst>
                <a:ext uri="{FF2B5EF4-FFF2-40B4-BE49-F238E27FC236}">
                  <a16:creationId xmlns:a16="http://schemas.microsoft.com/office/drawing/2014/main" id="{2E49FC5D-C9AB-5E1E-93DF-CF1EA0E13E95}"/>
                </a:ext>
              </a:extLst>
            </p:cNvPr>
            <p:cNvSpPr/>
            <p:nvPr/>
          </p:nvSpPr>
          <p:spPr>
            <a:xfrm>
              <a:off x="10511061" y="3235087"/>
              <a:ext cx="100565" cy="10056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6" name="Freeform: Shape 57">
              <a:extLst>
                <a:ext uri="{FF2B5EF4-FFF2-40B4-BE49-F238E27FC236}">
                  <a16:creationId xmlns:a16="http://schemas.microsoft.com/office/drawing/2014/main" id="{105FE70E-A9B8-3FB7-7A85-1DC5C9426642}"/>
                </a:ext>
              </a:extLst>
            </p:cNvPr>
            <p:cNvSpPr/>
            <p:nvPr/>
          </p:nvSpPr>
          <p:spPr>
            <a:xfrm>
              <a:off x="10594029" y="3545168"/>
              <a:ext cx="100565" cy="10056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7" name="Freeform: Shape 58">
              <a:extLst>
                <a:ext uri="{FF2B5EF4-FFF2-40B4-BE49-F238E27FC236}">
                  <a16:creationId xmlns:a16="http://schemas.microsoft.com/office/drawing/2014/main" id="{80DC9502-ECB7-8D48-6880-2FB59E4BC25B}"/>
                </a:ext>
              </a:extLst>
            </p:cNvPr>
            <p:cNvSpPr/>
            <p:nvPr/>
          </p:nvSpPr>
          <p:spPr>
            <a:xfrm>
              <a:off x="10428095" y="3442087"/>
              <a:ext cx="100565" cy="10056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8" name="Freeform: Shape 59">
              <a:extLst>
                <a:ext uri="{FF2B5EF4-FFF2-40B4-BE49-F238E27FC236}">
                  <a16:creationId xmlns:a16="http://schemas.microsoft.com/office/drawing/2014/main" id="{26288F64-2565-E1BC-8CC2-91D8187AB10F}"/>
                </a:ext>
              </a:extLst>
            </p:cNvPr>
            <p:cNvSpPr/>
            <p:nvPr/>
          </p:nvSpPr>
          <p:spPr>
            <a:xfrm>
              <a:off x="10428095" y="3794070"/>
              <a:ext cx="100565" cy="10056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9" name="Freeform: Shape 60">
              <a:extLst>
                <a:ext uri="{FF2B5EF4-FFF2-40B4-BE49-F238E27FC236}">
                  <a16:creationId xmlns:a16="http://schemas.microsoft.com/office/drawing/2014/main" id="{1AD28993-7751-C2BC-BDCF-63AD7B3CFB8C}"/>
                </a:ext>
              </a:extLst>
            </p:cNvPr>
            <p:cNvSpPr/>
            <p:nvPr/>
          </p:nvSpPr>
          <p:spPr>
            <a:xfrm>
              <a:off x="10304063" y="3049041"/>
              <a:ext cx="519594" cy="1014044"/>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pic>
        <p:nvPicPr>
          <p:cNvPr id="31" name="Picture 30">
            <a:extLst>
              <a:ext uri="{FF2B5EF4-FFF2-40B4-BE49-F238E27FC236}">
                <a16:creationId xmlns:a16="http://schemas.microsoft.com/office/drawing/2014/main" id="{650F386D-0DF3-4B9A-D280-E4BE30BAD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0531" y="2708929"/>
            <a:ext cx="289819" cy="289819"/>
          </a:xfrm>
          <a:prstGeom prst="rect">
            <a:avLst/>
          </a:prstGeom>
        </p:spPr>
      </p:pic>
      <p:pic>
        <p:nvPicPr>
          <p:cNvPr id="32" name="Picture 31">
            <a:extLst>
              <a:ext uri="{FF2B5EF4-FFF2-40B4-BE49-F238E27FC236}">
                <a16:creationId xmlns:a16="http://schemas.microsoft.com/office/drawing/2014/main" id="{9CD4D44E-D297-9FE2-A790-51F712233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9924" y="3115446"/>
            <a:ext cx="289819" cy="289819"/>
          </a:xfrm>
          <a:prstGeom prst="rect">
            <a:avLst/>
          </a:prstGeom>
        </p:spPr>
      </p:pic>
      <p:pic>
        <p:nvPicPr>
          <p:cNvPr id="33" name="Picture 32">
            <a:extLst>
              <a:ext uri="{FF2B5EF4-FFF2-40B4-BE49-F238E27FC236}">
                <a16:creationId xmlns:a16="http://schemas.microsoft.com/office/drawing/2014/main" id="{66FF0D13-C7E7-C6EF-72FF-7A4A49F0F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4631" y="3428452"/>
            <a:ext cx="289819" cy="289819"/>
          </a:xfrm>
          <a:prstGeom prst="rect">
            <a:avLst/>
          </a:prstGeom>
        </p:spPr>
      </p:pic>
      <p:sp>
        <p:nvSpPr>
          <p:cNvPr id="34" name="Rectangle 33">
            <a:extLst>
              <a:ext uri="{FF2B5EF4-FFF2-40B4-BE49-F238E27FC236}">
                <a16:creationId xmlns:a16="http://schemas.microsoft.com/office/drawing/2014/main" id="{50125F7F-0E75-3BC7-8276-3019D5B8EB28}"/>
              </a:ext>
            </a:extLst>
          </p:cNvPr>
          <p:cNvSpPr/>
          <p:nvPr/>
        </p:nvSpPr>
        <p:spPr>
          <a:xfrm>
            <a:off x="9428687" y="2113166"/>
            <a:ext cx="908756" cy="359790"/>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900" i="1" dirty="0"/>
              <a:t>APIs</a:t>
            </a:r>
          </a:p>
        </p:txBody>
      </p:sp>
      <p:sp>
        <p:nvSpPr>
          <p:cNvPr id="35" name="Rectangle 34">
            <a:extLst>
              <a:ext uri="{FF2B5EF4-FFF2-40B4-BE49-F238E27FC236}">
                <a16:creationId xmlns:a16="http://schemas.microsoft.com/office/drawing/2014/main" id="{EEE7F80A-4129-68F6-FC2D-968E3EABE4BC}"/>
              </a:ext>
            </a:extLst>
          </p:cNvPr>
          <p:cNvSpPr/>
          <p:nvPr/>
        </p:nvSpPr>
        <p:spPr>
          <a:xfrm>
            <a:off x="9428687" y="2664592"/>
            <a:ext cx="908756" cy="359790"/>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900" i="1" dirty="0"/>
              <a:t>RDS - MySQL</a:t>
            </a:r>
          </a:p>
        </p:txBody>
      </p:sp>
      <p:sp>
        <p:nvSpPr>
          <p:cNvPr id="36" name="Rectangle 35">
            <a:extLst>
              <a:ext uri="{FF2B5EF4-FFF2-40B4-BE49-F238E27FC236}">
                <a16:creationId xmlns:a16="http://schemas.microsoft.com/office/drawing/2014/main" id="{229AE8EE-8398-DF78-CD2F-65CF315D81FF}"/>
              </a:ext>
            </a:extLst>
          </p:cNvPr>
          <p:cNvSpPr/>
          <p:nvPr/>
        </p:nvSpPr>
        <p:spPr>
          <a:xfrm>
            <a:off x="9428687" y="3238140"/>
            <a:ext cx="908756" cy="359790"/>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900" i="1" dirty="0"/>
              <a:t>Web Search</a:t>
            </a:r>
          </a:p>
        </p:txBody>
      </p:sp>
      <p:sp>
        <p:nvSpPr>
          <p:cNvPr id="37" name="Rectangle 36">
            <a:extLst>
              <a:ext uri="{FF2B5EF4-FFF2-40B4-BE49-F238E27FC236}">
                <a16:creationId xmlns:a16="http://schemas.microsoft.com/office/drawing/2014/main" id="{B1EF0929-1FAA-C21C-E72F-83B647A98CEB}"/>
              </a:ext>
            </a:extLst>
          </p:cNvPr>
          <p:cNvSpPr/>
          <p:nvPr/>
        </p:nvSpPr>
        <p:spPr>
          <a:xfrm>
            <a:off x="9428688" y="3832492"/>
            <a:ext cx="908756" cy="359790"/>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900" i="1" dirty="0"/>
              <a:t>Other functions</a:t>
            </a:r>
          </a:p>
        </p:txBody>
      </p:sp>
      <p:sp>
        <p:nvSpPr>
          <p:cNvPr id="38" name="Rectangle 37">
            <a:extLst>
              <a:ext uri="{FF2B5EF4-FFF2-40B4-BE49-F238E27FC236}">
                <a16:creationId xmlns:a16="http://schemas.microsoft.com/office/drawing/2014/main" id="{E4305BBB-9881-45FB-B621-3D5CB9DEDB2A}"/>
              </a:ext>
            </a:extLst>
          </p:cNvPr>
          <p:cNvSpPr/>
          <p:nvPr/>
        </p:nvSpPr>
        <p:spPr>
          <a:xfrm>
            <a:off x="7676087" y="1785066"/>
            <a:ext cx="908756" cy="3241676"/>
          </a:xfrm>
          <a:prstGeom prst="rect">
            <a:avLst/>
          </a:prstGeom>
          <a:noFill/>
          <a:ln>
            <a:solidFill>
              <a:schemeClr val="tx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OM" sz="1050" i="1" dirty="0">
                <a:solidFill>
                  <a:srgbClr val="92D050"/>
                </a:solidFill>
              </a:rPr>
              <a:t>Lambda - Actions</a:t>
            </a:r>
          </a:p>
        </p:txBody>
      </p:sp>
      <p:sp>
        <p:nvSpPr>
          <p:cNvPr id="39" name="Rectangle 38">
            <a:extLst>
              <a:ext uri="{FF2B5EF4-FFF2-40B4-BE49-F238E27FC236}">
                <a16:creationId xmlns:a16="http://schemas.microsoft.com/office/drawing/2014/main" id="{AB4AB3B0-6610-2C2E-FE0E-85927A4C2DB2}"/>
              </a:ext>
            </a:extLst>
          </p:cNvPr>
          <p:cNvSpPr/>
          <p:nvPr/>
        </p:nvSpPr>
        <p:spPr>
          <a:xfrm>
            <a:off x="3194339" y="1831264"/>
            <a:ext cx="3947618" cy="3195471"/>
          </a:xfrm>
          <a:prstGeom prst="rect">
            <a:avLst/>
          </a:prstGeom>
          <a:noFill/>
          <a:ln>
            <a:solidFill>
              <a:schemeClr val="tx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OM" sz="1050" i="1" dirty="0"/>
              <a:t>Amazon Bedrock</a:t>
            </a:r>
          </a:p>
        </p:txBody>
      </p:sp>
      <p:cxnSp>
        <p:nvCxnSpPr>
          <p:cNvPr id="41" name="Straight Arrow Connector 40">
            <a:extLst>
              <a:ext uri="{FF2B5EF4-FFF2-40B4-BE49-F238E27FC236}">
                <a16:creationId xmlns:a16="http://schemas.microsoft.com/office/drawing/2014/main" id="{05D58DBE-D35F-9183-F0C2-DD167DCB9A6F}"/>
              </a:ext>
            </a:extLst>
          </p:cNvPr>
          <p:cNvCxnSpPr>
            <a:cxnSpLocks/>
          </p:cNvCxnSpPr>
          <p:nvPr/>
        </p:nvCxnSpPr>
        <p:spPr>
          <a:xfrm flipH="1">
            <a:off x="4010629" y="3201581"/>
            <a:ext cx="4535" cy="380093"/>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262ADA9-0C06-AD90-6202-3DDA8D03E867}"/>
              </a:ext>
            </a:extLst>
          </p:cNvPr>
          <p:cNvCxnSpPr>
            <a:cxnSpLocks/>
          </p:cNvCxnSpPr>
          <p:nvPr/>
        </p:nvCxnSpPr>
        <p:spPr>
          <a:xfrm>
            <a:off x="4751489" y="2972016"/>
            <a:ext cx="678680" cy="0"/>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69814D-56EA-ADD7-0FAB-AE2BE5A0B3B7}"/>
              </a:ext>
            </a:extLst>
          </p:cNvPr>
          <p:cNvCxnSpPr>
            <a:cxnSpLocks/>
          </p:cNvCxnSpPr>
          <p:nvPr/>
        </p:nvCxnSpPr>
        <p:spPr>
          <a:xfrm>
            <a:off x="7017825" y="3313237"/>
            <a:ext cx="678680" cy="0"/>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D8C35A7-A705-58E7-4EC1-A85537D84C23}"/>
              </a:ext>
            </a:extLst>
          </p:cNvPr>
          <p:cNvSpPr/>
          <p:nvPr/>
        </p:nvSpPr>
        <p:spPr>
          <a:xfrm>
            <a:off x="9078680" y="1785065"/>
            <a:ext cx="1791376" cy="3241681"/>
          </a:xfrm>
          <a:prstGeom prst="rect">
            <a:avLst/>
          </a:prstGeom>
          <a:noFill/>
          <a:ln>
            <a:solidFill>
              <a:schemeClr val="tx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OM" sz="1050" i="1" dirty="0"/>
              <a:t>Sources</a:t>
            </a:r>
          </a:p>
        </p:txBody>
      </p:sp>
      <p:cxnSp>
        <p:nvCxnSpPr>
          <p:cNvPr id="47" name="Straight Arrow Connector 46">
            <a:extLst>
              <a:ext uri="{FF2B5EF4-FFF2-40B4-BE49-F238E27FC236}">
                <a16:creationId xmlns:a16="http://schemas.microsoft.com/office/drawing/2014/main" id="{EAE26D47-C1B3-3DA4-C962-7E00E6AE07EF}"/>
              </a:ext>
            </a:extLst>
          </p:cNvPr>
          <p:cNvCxnSpPr>
            <a:cxnSpLocks/>
          </p:cNvCxnSpPr>
          <p:nvPr/>
        </p:nvCxnSpPr>
        <p:spPr>
          <a:xfrm>
            <a:off x="8517787" y="3287300"/>
            <a:ext cx="560893" cy="0"/>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1CA07EA-34FD-CCF7-04F2-5DB8F3047BC7}"/>
              </a:ext>
            </a:extLst>
          </p:cNvPr>
          <p:cNvSpPr/>
          <p:nvPr/>
        </p:nvSpPr>
        <p:spPr>
          <a:xfrm>
            <a:off x="210571" y="2381687"/>
            <a:ext cx="888581" cy="691855"/>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t>Application</a:t>
            </a:r>
          </a:p>
          <a:p>
            <a:pPr algn="ctr"/>
            <a:r>
              <a:rPr lang="en-OM" sz="1050" i="1" dirty="0"/>
              <a:t>[Streamlit app]</a:t>
            </a:r>
          </a:p>
        </p:txBody>
      </p:sp>
      <p:cxnSp>
        <p:nvCxnSpPr>
          <p:cNvPr id="49" name="Straight Arrow Connector 48">
            <a:extLst>
              <a:ext uri="{FF2B5EF4-FFF2-40B4-BE49-F238E27FC236}">
                <a16:creationId xmlns:a16="http://schemas.microsoft.com/office/drawing/2014/main" id="{B37C4E2B-7C55-375D-8546-B7B4E68857D1}"/>
              </a:ext>
            </a:extLst>
          </p:cNvPr>
          <p:cNvCxnSpPr>
            <a:cxnSpLocks/>
          </p:cNvCxnSpPr>
          <p:nvPr/>
        </p:nvCxnSpPr>
        <p:spPr>
          <a:xfrm>
            <a:off x="2902637" y="2696086"/>
            <a:ext cx="383097" cy="0"/>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04D20B6-213F-6BDE-6C94-F63D658ED78B}"/>
              </a:ext>
            </a:extLst>
          </p:cNvPr>
          <p:cNvSpPr/>
          <p:nvPr/>
        </p:nvSpPr>
        <p:spPr>
          <a:xfrm>
            <a:off x="9430687" y="4430111"/>
            <a:ext cx="904755" cy="441205"/>
          </a:xfrm>
          <a:prstGeom prst="rect">
            <a:avLst/>
          </a:prstGeom>
          <a:noFill/>
          <a:ln>
            <a:solidFill>
              <a:schemeClr val="tx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solidFill>
                  <a:srgbClr val="92D050"/>
                </a:solidFill>
              </a:rPr>
              <a:t>Amazon S3</a:t>
            </a:r>
          </a:p>
        </p:txBody>
      </p:sp>
      <p:sp>
        <p:nvSpPr>
          <p:cNvPr id="40" name="Rectangle 39">
            <a:extLst>
              <a:ext uri="{FF2B5EF4-FFF2-40B4-BE49-F238E27FC236}">
                <a16:creationId xmlns:a16="http://schemas.microsoft.com/office/drawing/2014/main" id="{25FAE01A-C4A6-7CE7-0A32-4884EBE61A12}"/>
              </a:ext>
            </a:extLst>
          </p:cNvPr>
          <p:cNvSpPr/>
          <p:nvPr/>
        </p:nvSpPr>
        <p:spPr>
          <a:xfrm>
            <a:off x="10870056" y="2595445"/>
            <a:ext cx="1028486" cy="478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t>Secrets Manager</a:t>
            </a:r>
          </a:p>
        </p:txBody>
      </p:sp>
      <p:sp>
        <p:nvSpPr>
          <p:cNvPr id="43" name="Rectangle 42">
            <a:extLst>
              <a:ext uri="{FF2B5EF4-FFF2-40B4-BE49-F238E27FC236}">
                <a16:creationId xmlns:a16="http://schemas.microsoft.com/office/drawing/2014/main" id="{453EB5DF-0B67-88F5-2EE7-33382212A582}"/>
              </a:ext>
            </a:extLst>
          </p:cNvPr>
          <p:cNvSpPr/>
          <p:nvPr/>
        </p:nvSpPr>
        <p:spPr>
          <a:xfrm>
            <a:off x="10953630" y="4425309"/>
            <a:ext cx="1028486" cy="478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solidFill>
                  <a:srgbClr val="92D050"/>
                </a:solidFill>
              </a:rPr>
              <a:t>Parameters</a:t>
            </a:r>
          </a:p>
        </p:txBody>
      </p:sp>
      <p:sp>
        <p:nvSpPr>
          <p:cNvPr id="51" name="Rectangle 50">
            <a:extLst>
              <a:ext uri="{FF2B5EF4-FFF2-40B4-BE49-F238E27FC236}">
                <a16:creationId xmlns:a16="http://schemas.microsoft.com/office/drawing/2014/main" id="{9A32C2BD-E999-8BB9-BC38-D726966E4ACB}"/>
              </a:ext>
            </a:extLst>
          </p:cNvPr>
          <p:cNvSpPr/>
          <p:nvPr/>
        </p:nvSpPr>
        <p:spPr>
          <a:xfrm>
            <a:off x="1443465" y="2472956"/>
            <a:ext cx="671770" cy="528090"/>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t>API Gateway</a:t>
            </a:r>
          </a:p>
        </p:txBody>
      </p:sp>
      <p:cxnSp>
        <p:nvCxnSpPr>
          <p:cNvPr id="52" name="Straight Arrow Connector 51">
            <a:extLst>
              <a:ext uri="{FF2B5EF4-FFF2-40B4-BE49-F238E27FC236}">
                <a16:creationId xmlns:a16="http://schemas.microsoft.com/office/drawing/2014/main" id="{F14A3A0B-A2E1-F6C3-FFA4-B1E866EDBB30}"/>
              </a:ext>
            </a:extLst>
          </p:cNvPr>
          <p:cNvCxnSpPr>
            <a:cxnSpLocks/>
          </p:cNvCxnSpPr>
          <p:nvPr/>
        </p:nvCxnSpPr>
        <p:spPr>
          <a:xfrm>
            <a:off x="1099152" y="2713008"/>
            <a:ext cx="463548" cy="0"/>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DBD20AA6-F901-565E-7C13-F4316E355F9E}"/>
              </a:ext>
            </a:extLst>
          </p:cNvPr>
          <p:cNvSpPr/>
          <p:nvPr/>
        </p:nvSpPr>
        <p:spPr>
          <a:xfrm>
            <a:off x="8459742" y="1108173"/>
            <a:ext cx="763847" cy="439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solidFill>
                  <a:srgbClr val="92D050"/>
                </a:solidFill>
              </a:rPr>
              <a:t>Lambda Role</a:t>
            </a:r>
          </a:p>
        </p:txBody>
      </p:sp>
      <p:sp>
        <p:nvSpPr>
          <p:cNvPr id="54" name="Rectangle 53">
            <a:extLst>
              <a:ext uri="{FF2B5EF4-FFF2-40B4-BE49-F238E27FC236}">
                <a16:creationId xmlns:a16="http://schemas.microsoft.com/office/drawing/2014/main" id="{AC045E93-3D54-1670-2706-3A1FADC9692B}"/>
              </a:ext>
            </a:extLst>
          </p:cNvPr>
          <p:cNvSpPr/>
          <p:nvPr/>
        </p:nvSpPr>
        <p:spPr>
          <a:xfrm>
            <a:off x="6809392" y="1169469"/>
            <a:ext cx="763847" cy="439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t>Bedrock Role</a:t>
            </a:r>
          </a:p>
        </p:txBody>
      </p:sp>
      <p:sp>
        <p:nvSpPr>
          <p:cNvPr id="56" name="Rectangle 55">
            <a:extLst>
              <a:ext uri="{FF2B5EF4-FFF2-40B4-BE49-F238E27FC236}">
                <a16:creationId xmlns:a16="http://schemas.microsoft.com/office/drawing/2014/main" id="{B1F37E4A-F520-B1BA-E85F-96FEC99563C6}"/>
              </a:ext>
            </a:extLst>
          </p:cNvPr>
          <p:cNvSpPr/>
          <p:nvPr/>
        </p:nvSpPr>
        <p:spPr>
          <a:xfrm>
            <a:off x="2314136" y="2478481"/>
            <a:ext cx="671770" cy="528090"/>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t>Lambda</a:t>
            </a:r>
          </a:p>
        </p:txBody>
      </p:sp>
      <p:sp>
        <p:nvSpPr>
          <p:cNvPr id="57" name="Rectangle 56">
            <a:extLst>
              <a:ext uri="{FF2B5EF4-FFF2-40B4-BE49-F238E27FC236}">
                <a16:creationId xmlns:a16="http://schemas.microsoft.com/office/drawing/2014/main" id="{545161AA-70A3-85DC-6FDF-74A841B53FA4}"/>
              </a:ext>
            </a:extLst>
          </p:cNvPr>
          <p:cNvSpPr/>
          <p:nvPr/>
        </p:nvSpPr>
        <p:spPr>
          <a:xfrm>
            <a:off x="3200286" y="5163654"/>
            <a:ext cx="7669769" cy="821880"/>
          </a:xfrm>
          <a:prstGeom prst="rect">
            <a:avLst/>
          </a:prstGeom>
          <a:noFill/>
          <a:ln>
            <a:solidFill>
              <a:schemeClr val="tx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OM" sz="1050" i="1" dirty="0"/>
              <a:t>Common Services</a:t>
            </a:r>
          </a:p>
        </p:txBody>
      </p:sp>
    </p:spTree>
    <p:extLst>
      <p:ext uri="{BB962C8B-B14F-4D97-AF65-F5344CB8AC3E}">
        <p14:creationId xmlns:p14="http://schemas.microsoft.com/office/powerpoint/2010/main" val="393951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AB71-44ED-A42D-61E2-4CF783773D11}"/>
              </a:ext>
            </a:extLst>
          </p:cNvPr>
          <p:cNvSpPr>
            <a:spLocks noGrp="1"/>
          </p:cNvSpPr>
          <p:nvPr>
            <p:ph type="title"/>
          </p:nvPr>
        </p:nvSpPr>
        <p:spPr/>
        <p:txBody>
          <a:bodyPr/>
          <a:lstStyle/>
          <a:p>
            <a:r>
              <a:rPr lang="en-OM" dirty="0"/>
              <a:t>Bedrock Agent</a:t>
            </a:r>
          </a:p>
        </p:txBody>
      </p:sp>
      <p:sp>
        <p:nvSpPr>
          <p:cNvPr id="3" name="Slide Number Placeholder 2">
            <a:extLst>
              <a:ext uri="{FF2B5EF4-FFF2-40B4-BE49-F238E27FC236}">
                <a16:creationId xmlns:a16="http://schemas.microsoft.com/office/drawing/2014/main" id="{7E9240E5-B808-A5CD-D767-0B21F0F2C98E}"/>
              </a:ext>
            </a:extLst>
          </p:cNvPr>
          <p:cNvSpPr>
            <a:spLocks noGrp="1"/>
          </p:cNvSpPr>
          <p:nvPr>
            <p:ph type="sldNum" sz="quarter" idx="12"/>
          </p:nvPr>
        </p:nvSpPr>
        <p:spPr/>
        <p:txBody>
          <a:bodyPr/>
          <a:lstStyle/>
          <a:p>
            <a:fld id="{EB4B8DE2-A4E8-46E4-8BBF-D75455EFF32C}" type="slidenum">
              <a:rPr lang="en-US" smtClean="0"/>
              <a:pPr/>
              <a:t>2</a:t>
            </a:fld>
            <a:endParaRPr lang="en-US" dirty="0"/>
          </a:p>
        </p:txBody>
      </p:sp>
      <p:sp>
        <p:nvSpPr>
          <p:cNvPr id="44" name="Rectangle 43">
            <a:extLst>
              <a:ext uri="{FF2B5EF4-FFF2-40B4-BE49-F238E27FC236}">
                <a16:creationId xmlns:a16="http://schemas.microsoft.com/office/drawing/2014/main" id="{460DB813-897A-D8D4-28DE-100AE8D03860}"/>
              </a:ext>
            </a:extLst>
          </p:cNvPr>
          <p:cNvSpPr/>
          <p:nvPr/>
        </p:nvSpPr>
        <p:spPr>
          <a:xfrm>
            <a:off x="1554640" y="1157856"/>
            <a:ext cx="8705778" cy="5131644"/>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rgbClr val="FAFAFA"/>
                </a:solidFill>
                <a:latin typeface="Arial" panose="020B0604020202020204" pitchFamily="34" charset="0"/>
                <a:cs typeface="Arial" panose="020B0604020202020204" pitchFamily="34" charset="0"/>
              </a:rPr>
              <a:t>AWS Cloud</a:t>
            </a:r>
          </a:p>
        </p:txBody>
      </p:sp>
      <p:pic>
        <p:nvPicPr>
          <p:cNvPr id="50" name="Graphic 49">
            <a:extLst>
              <a:ext uri="{FF2B5EF4-FFF2-40B4-BE49-F238E27FC236}">
                <a16:creationId xmlns:a16="http://schemas.microsoft.com/office/drawing/2014/main" id="{24FB574F-8FAC-222A-BC08-C6AA4910D7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4640" y="1157856"/>
            <a:ext cx="381000" cy="381000"/>
          </a:xfrm>
          <a:prstGeom prst="rect">
            <a:avLst/>
          </a:prstGeom>
        </p:spPr>
      </p:pic>
      <p:sp>
        <p:nvSpPr>
          <p:cNvPr id="55" name="Rectangle 54">
            <a:extLst>
              <a:ext uri="{FF2B5EF4-FFF2-40B4-BE49-F238E27FC236}">
                <a16:creationId xmlns:a16="http://schemas.microsoft.com/office/drawing/2014/main" id="{6C4D3061-CBB0-802C-22FF-6D4345B42AAA}"/>
              </a:ext>
            </a:extLst>
          </p:cNvPr>
          <p:cNvSpPr/>
          <p:nvPr/>
        </p:nvSpPr>
        <p:spPr>
          <a:xfrm>
            <a:off x="6911689" y="1592016"/>
            <a:ext cx="1785076" cy="10465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050" dirty="0">
                <a:solidFill>
                  <a:schemeClr val="tx1"/>
                </a:solidFill>
                <a:latin typeface="Arial" panose="020B0604020202020204" pitchFamily="34" charset="0"/>
                <a:cs typeface="Arial" panose="020B0604020202020204" pitchFamily="34" charset="0"/>
              </a:rPr>
              <a:t>Pet Store</a:t>
            </a:r>
          </a:p>
        </p:txBody>
      </p:sp>
      <p:pic>
        <p:nvPicPr>
          <p:cNvPr id="58" name="Graphic 10">
            <a:extLst>
              <a:ext uri="{FF2B5EF4-FFF2-40B4-BE49-F238E27FC236}">
                <a16:creationId xmlns:a16="http://schemas.microsoft.com/office/drawing/2014/main" id="{B62547CA-CD52-3B99-6842-EE382B0B5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688" y="1592015"/>
            <a:ext cx="285885" cy="285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58">
            <a:extLst>
              <a:ext uri="{FF2B5EF4-FFF2-40B4-BE49-F238E27FC236}">
                <a16:creationId xmlns:a16="http://schemas.microsoft.com/office/drawing/2014/main" id="{4EB9DB90-0D0E-505E-521A-CBE90C68CABD}"/>
              </a:ext>
            </a:extLst>
          </p:cNvPr>
          <p:cNvSpPr/>
          <p:nvPr/>
        </p:nvSpPr>
        <p:spPr>
          <a:xfrm>
            <a:off x="6911688" y="2831141"/>
            <a:ext cx="1785076" cy="10465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050" dirty="0">
                <a:solidFill>
                  <a:schemeClr val="tx1"/>
                </a:solidFill>
                <a:latin typeface="Arial" panose="020B0604020202020204" pitchFamily="34" charset="0"/>
                <a:cs typeface="Arial" panose="020B0604020202020204" pitchFamily="34" charset="0"/>
              </a:rPr>
              <a:t>Pet Glossary</a:t>
            </a:r>
          </a:p>
        </p:txBody>
      </p:sp>
      <p:pic>
        <p:nvPicPr>
          <p:cNvPr id="60" name="Graphic 10">
            <a:extLst>
              <a:ext uri="{FF2B5EF4-FFF2-40B4-BE49-F238E27FC236}">
                <a16:creationId xmlns:a16="http://schemas.microsoft.com/office/drawing/2014/main" id="{D1B020F3-7377-315C-320C-B0A83739B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687" y="2831140"/>
            <a:ext cx="285885" cy="285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0">
            <a:extLst>
              <a:ext uri="{FF2B5EF4-FFF2-40B4-BE49-F238E27FC236}">
                <a16:creationId xmlns:a16="http://schemas.microsoft.com/office/drawing/2014/main" id="{9E07F8A8-1B6F-07D7-FC3C-9BC571A88093}"/>
              </a:ext>
            </a:extLst>
          </p:cNvPr>
          <p:cNvSpPr/>
          <p:nvPr/>
        </p:nvSpPr>
        <p:spPr>
          <a:xfrm>
            <a:off x="6911688" y="4091173"/>
            <a:ext cx="1785076" cy="10465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050" dirty="0">
                <a:solidFill>
                  <a:schemeClr val="tx1"/>
                </a:solidFill>
                <a:latin typeface="Arial" panose="020B0604020202020204" pitchFamily="34" charset="0"/>
                <a:cs typeface="Arial" panose="020B0604020202020204" pitchFamily="34" charset="0"/>
              </a:rPr>
              <a:t>Pet Encyclopedia</a:t>
            </a:r>
          </a:p>
        </p:txBody>
      </p:sp>
      <p:pic>
        <p:nvPicPr>
          <p:cNvPr id="62" name="Graphic 10">
            <a:extLst>
              <a:ext uri="{FF2B5EF4-FFF2-40B4-BE49-F238E27FC236}">
                <a16:creationId xmlns:a16="http://schemas.microsoft.com/office/drawing/2014/main" id="{15959A0B-0905-26F9-7069-944CCAF75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687" y="4091172"/>
            <a:ext cx="285885" cy="285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23">
            <a:extLst>
              <a:ext uri="{FF2B5EF4-FFF2-40B4-BE49-F238E27FC236}">
                <a16:creationId xmlns:a16="http://schemas.microsoft.com/office/drawing/2014/main" id="{30FD0A9B-D1BD-CD73-6FCA-32A007B53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6665" y="3027558"/>
            <a:ext cx="524024" cy="52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Graphic 7">
            <a:extLst>
              <a:ext uri="{FF2B5EF4-FFF2-40B4-BE49-F238E27FC236}">
                <a16:creationId xmlns:a16="http://schemas.microsoft.com/office/drawing/2014/main" id="{DDF1E87B-4A46-906E-1D03-09019A13FF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475" y="1766856"/>
            <a:ext cx="524024" cy="52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11">
            <a:extLst>
              <a:ext uri="{FF2B5EF4-FFF2-40B4-BE49-F238E27FC236}">
                <a16:creationId xmlns:a16="http://schemas.microsoft.com/office/drawing/2014/main" id="{6E6B327E-6D46-B89B-7D37-E3D2C1FFC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2765" y="425534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65">
            <a:extLst>
              <a:ext uri="{FF2B5EF4-FFF2-40B4-BE49-F238E27FC236}">
                <a16:creationId xmlns:a16="http://schemas.microsoft.com/office/drawing/2014/main" id="{FD8EE874-4B86-7DD7-2415-F11DAC089669}"/>
              </a:ext>
            </a:extLst>
          </p:cNvPr>
          <p:cNvSpPr/>
          <p:nvPr/>
        </p:nvSpPr>
        <p:spPr>
          <a:xfrm>
            <a:off x="2828260" y="1909595"/>
            <a:ext cx="1582616" cy="2998340"/>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a:r>
              <a:rPr lang="en-OM" sz="1050" i="1" dirty="0"/>
              <a:t>Amazon Bedrock Agent</a:t>
            </a:r>
          </a:p>
        </p:txBody>
      </p:sp>
      <p:sp>
        <p:nvSpPr>
          <p:cNvPr id="67" name="Rectangle 66">
            <a:extLst>
              <a:ext uri="{FF2B5EF4-FFF2-40B4-BE49-F238E27FC236}">
                <a16:creationId xmlns:a16="http://schemas.microsoft.com/office/drawing/2014/main" id="{1DCE60DC-A07A-66D5-4743-D9EB3C0C4BB8}"/>
              </a:ext>
            </a:extLst>
          </p:cNvPr>
          <p:cNvSpPr/>
          <p:nvPr/>
        </p:nvSpPr>
        <p:spPr>
          <a:xfrm>
            <a:off x="5001869" y="3076651"/>
            <a:ext cx="1130229" cy="571781"/>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t>Action Groups</a:t>
            </a:r>
          </a:p>
        </p:txBody>
      </p:sp>
      <p:sp>
        <p:nvSpPr>
          <p:cNvPr id="68" name="Rectangle 67">
            <a:extLst>
              <a:ext uri="{FF2B5EF4-FFF2-40B4-BE49-F238E27FC236}">
                <a16:creationId xmlns:a16="http://schemas.microsoft.com/office/drawing/2014/main" id="{0D711D8E-5CEA-6633-1170-4679BA1F0FC5}"/>
              </a:ext>
            </a:extLst>
          </p:cNvPr>
          <p:cNvSpPr/>
          <p:nvPr/>
        </p:nvSpPr>
        <p:spPr>
          <a:xfrm>
            <a:off x="5001869" y="1836686"/>
            <a:ext cx="1130229" cy="571781"/>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t>Action Groups</a:t>
            </a:r>
          </a:p>
        </p:txBody>
      </p:sp>
      <p:sp>
        <p:nvSpPr>
          <p:cNvPr id="69" name="Rectangle 68">
            <a:extLst>
              <a:ext uri="{FF2B5EF4-FFF2-40B4-BE49-F238E27FC236}">
                <a16:creationId xmlns:a16="http://schemas.microsoft.com/office/drawing/2014/main" id="{DDFAC4A3-22A0-9CFC-BE35-2559E2FBE4EB}"/>
              </a:ext>
            </a:extLst>
          </p:cNvPr>
          <p:cNvSpPr/>
          <p:nvPr/>
        </p:nvSpPr>
        <p:spPr>
          <a:xfrm>
            <a:off x="5001869" y="4336154"/>
            <a:ext cx="1130229" cy="571781"/>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t>Action Groups</a:t>
            </a:r>
          </a:p>
        </p:txBody>
      </p:sp>
      <p:sp>
        <p:nvSpPr>
          <p:cNvPr id="70" name="Rectangle 69">
            <a:extLst>
              <a:ext uri="{FF2B5EF4-FFF2-40B4-BE49-F238E27FC236}">
                <a16:creationId xmlns:a16="http://schemas.microsoft.com/office/drawing/2014/main" id="{1BDB7467-6EB8-5C99-C2C0-5842CC786202}"/>
              </a:ext>
            </a:extLst>
          </p:cNvPr>
          <p:cNvSpPr/>
          <p:nvPr/>
        </p:nvSpPr>
        <p:spPr>
          <a:xfrm>
            <a:off x="2190307" y="1592016"/>
            <a:ext cx="4292431" cy="3561234"/>
          </a:xfrm>
          <a:prstGeom prst="rect">
            <a:avLst/>
          </a:prstGeom>
          <a:noFill/>
          <a:ln>
            <a:solidFill>
              <a:schemeClr val="tx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endParaRPr lang="en-OM" sz="1050" i="1" dirty="0"/>
          </a:p>
        </p:txBody>
      </p:sp>
      <p:cxnSp>
        <p:nvCxnSpPr>
          <p:cNvPr id="72" name="Straight Arrow Connector 71">
            <a:extLst>
              <a:ext uri="{FF2B5EF4-FFF2-40B4-BE49-F238E27FC236}">
                <a16:creationId xmlns:a16="http://schemas.microsoft.com/office/drawing/2014/main" id="{9AF75E58-7F5E-0C92-6A4A-17C4AE77CAC1}"/>
              </a:ext>
            </a:extLst>
          </p:cNvPr>
          <p:cNvCxnSpPr>
            <a:stCxn id="68" idx="3"/>
            <a:endCxn id="55" idx="1"/>
          </p:cNvCxnSpPr>
          <p:nvPr/>
        </p:nvCxnSpPr>
        <p:spPr>
          <a:xfrm flipV="1">
            <a:off x="6132098" y="2115307"/>
            <a:ext cx="779591" cy="727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53AA65A-B381-7D64-AE32-58DDE3A9DF04}"/>
              </a:ext>
            </a:extLst>
          </p:cNvPr>
          <p:cNvCxnSpPr>
            <a:cxnSpLocks/>
            <a:stCxn id="67" idx="3"/>
            <a:endCxn id="59" idx="1"/>
          </p:cNvCxnSpPr>
          <p:nvPr/>
        </p:nvCxnSpPr>
        <p:spPr>
          <a:xfrm flipV="1">
            <a:off x="6132098" y="3354432"/>
            <a:ext cx="779590" cy="811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92C49BA-BDF8-6363-514E-8B320EC7436C}"/>
              </a:ext>
            </a:extLst>
          </p:cNvPr>
          <p:cNvCxnSpPr>
            <a:cxnSpLocks/>
            <a:stCxn id="69" idx="3"/>
            <a:endCxn id="61" idx="1"/>
          </p:cNvCxnSpPr>
          <p:nvPr/>
        </p:nvCxnSpPr>
        <p:spPr>
          <a:xfrm flipV="1">
            <a:off x="6132098" y="4614464"/>
            <a:ext cx="779590" cy="758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03ECD0B3-5F63-5393-2DCE-815B745ED868}"/>
              </a:ext>
            </a:extLst>
          </p:cNvPr>
          <p:cNvSpPr/>
          <p:nvPr/>
        </p:nvSpPr>
        <p:spPr>
          <a:xfrm>
            <a:off x="3061370" y="2558021"/>
            <a:ext cx="1130229" cy="571781"/>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t>Agent</a:t>
            </a:r>
          </a:p>
        </p:txBody>
      </p:sp>
      <p:grpSp>
        <p:nvGrpSpPr>
          <p:cNvPr id="80" name="Group 79">
            <a:extLst>
              <a:ext uri="{FF2B5EF4-FFF2-40B4-BE49-F238E27FC236}">
                <a16:creationId xmlns:a16="http://schemas.microsoft.com/office/drawing/2014/main" id="{D9C2818F-59AD-C5CD-B26B-88684F018199}"/>
              </a:ext>
            </a:extLst>
          </p:cNvPr>
          <p:cNvGrpSpPr>
            <a:grpSpLocks noChangeAspect="1"/>
          </p:cNvGrpSpPr>
          <p:nvPr/>
        </p:nvGrpSpPr>
        <p:grpSpPr>
          <a:xfrm>
            <a:off x="3409985" y="3797134"/>
            <a:ext cx="397107" cy="395799"/>
            <a:chOff x="9807936" y="3049041"/>
            <a:chExt cx="1017395" cy="1014044"/>
          </a:xfrm>
        </p:grpSpPr>
        <p:sp>
          <p:nvSpPr>
            <p:cNvPr id="81" name="Freeform: Shape 39">
              <a:extLst>
                <a:ext uri="{FF2B5EF4-FFF2-40B4-BE49-F238E27FC236}">
                  <a16:creationId xmlns:a16="http://schemas.microsoft.com/office/drawing/2014/main" id="{60C26320-ACAC-149B-C926-E6931137A38D}"/>
                </a:ext>
              </a:extLst>
            </p:cNvPr>
            <p:cNvSpPr/>
            <p:nvPr/>
          </p:nvSpPr>
          <p:spPr>
            <a:xfrm>
              <a:off x="9807936" y="3440410"/>
              <a:ext cx="25141" cy="2430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82" name="Freeform: Shape 40">
              <a:extLst>
                <a:ext uri="{FF2B5EF4-FFF2-40B4-BE49-F238E27FC236}">
                  <a16:creationId xmlns:a16="http://schemas.microsoft.com/office/drawing/2014/main" id="{FF2381F1-6D3C-EF3C-7831-F986C3D61E51}"/>
                </a:ext>
              </a:extLst>
            </p:cNvPr>
            <p:cNvSpPr/>
            <p:nvPr/>
          </p:nvSpPr>
          <p:spPr>
            <a:xfrm>
              <a:off x="10056000" y="3235087"/>
              <a:ext cx="142470" cy="335222"/>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83" name="Freeform: Shape 43">
              <a:extLst>
                <a:ext uri="{FF2B5EF4-FFF2-40B4-BE49-F238E27FC236}">
                  <a16:creationId xmlns:a16="http://schemas.microsoft.com/office/drawing/2014/main" id="{ED8E778F-012F-80A0-5849-48AA127233AD}"/>
                </a:ext>
              </a:extLst>
            </p:cNvPr>
            <p:cNvSpPr/>
            <p:nvPr/>
          </p:nvSpPr>
          <p:spPr>
            <a:xfrm>
              <a:off x="9931968" y="3359119"/>
              <a:ext cx="142470" cy="8380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84" name="Freeform: Shape 44">
              <a:extLst>
                <a:ext uri="{FF2B5EF4-FFF2-40B4-BE49-F238E27FC236}">
                  <a16:creationId xmlns:a16="http://schemas.microsoft.com/office/drawing/2014/main" id="{052C0834-106D-16A1-5690-D0D9908F8370}"/>
                </a:ext>
              </a:extLst>
            </p:cNvPr>
            <p:cNvSpPr/>
            <p:nvPr/>
          </p:nvSpPr>
          <p:spPr>
            <a:xfrm>
              <a:off x="10056000" y="3123627"/>
              <a:ext cx="25141" cy="175990"/>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85" name="Freeform: Shape 45">
              <a:extLst>
                <a:ext uri="{FF2B5EF4-FFF2-40B4-BE49-F238E27FC236}">
                  <a16:creationId xmlns:a16="http://schemas.microsoft.com/office/drawing/2014/main" id="{AAF601DB-4717-9051-652D-BAF5BBE17BF8}"/>
                </a:ext>
              </a:extLst>
            </p:cNvPr>
            <p:cNvSpPr/>
            <p:nvPr/>
          </p:nvSpPr>
          <p:spPr>
            <a:xfrm>
              <a:off x="9807936" y="3481477"/>
              <a:ext cx="142470" cy="9218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86" name="Freeform: Shape 46">
              <a:extLst>
                <a:ext uri="{FF2B5EF4-FFF2-40B4-BE49-F238E27FC236}">
                  <a16:creationId xmlns:a16="http://schemas.microsoft.com/office/drawing/2014/main" id="{FA1D9473-CC1C-D499-74C0-34C3C13A5697}"/>
                </a:ext>
              </a:extLst>
            </p:cNvPr>
            <p:cNvSpPr/>
            <p:nvPr/>
          </p:nvSpPr>
          <p:spPr>
            <a:xfrm>
              <a:off x="9931968" y="3669200"/>
              <a:ext cx="142470" cy="10056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87" name="Freeform: Shape 47">
              <a:extLst>
                <a:ext uri="{FF2B5EF4-FFF2-40B4-BE49-F238E27FC236}">
                  <a16:creationId xmlns:a16="http://schemas.microsoft.com/office/drawing/2014/main" id="{5328B2C4-8B39-A69A-3B63-99A9049ADC10}"/>
                </a:ext>
              </a:extLst>
            </p:cNvPr>
            <p:cNvSpPr/>
            <p:nvPr/>
          </p:nvSpPr>
          <p:spPr>
            <a:xfrm>
              <a:off x="10045105" y="3903853"/>
              <a:ext cx="142470" cy="9218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88" name="Freeform: Shape 48">
              <a:extLst>
                <a:ext uri="{FF2B5EF4-FFF2-40B4-BE49-F238E27FC236}">
                  <a16:creationId xmlns:a16="http://schemas.microsoft.com/office/drawing/2014/main" id="{1E049D03-0962-A36A-FF25-268DA8D9BE59}"/>
                </a:ext>
              </a:extLst>
            </p:cNvPr>
            <p:cNvSpPr/>
            <p:nvPr/>
          </p:nvSpPr>
          <p:spPr>
            <a:xfrm>
              <a:off x="10035049" y="3669200"/>
              <a:ext cx="293319" cy="1676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89" name="Freeform: Shape 49">
              <a:extLst>
                <a:ext uri="{FF2B5EF4-FFF2-40B4-BE49-F238E27FC236}">
                  <a16:creationId xmlns:a16="http://schemas.microsoft.com/office/drawing/2014/main" id="{C430869B-D277-0F64-018F-51117CD547BC}"/>
                </a:ext>
              </a:extLst>
            </p:cNvPr>
            <p:cNvSpPr/>
            <p:nvPr/>
          </p:nvSpPr>
          <p:spPr>
            <a:xfrm>
              <a:off x="9931968" y="3545168"/>
              <a:ext cx="142470" cy="10056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0" name="Freeform: Shape 50">
              <a:extLst>
                <a:ext uri="{FF2B5EF4-FFF2-40B4-BE49-F238E27FC236}">
                  <a16:creationId xmlns:a16="http://schemas.microsoft.com/office/drawing/2014/main" id="{899D3CE2-A2CC-6AA6-A9C4-9BCE1571AEC9}"/>
                </a:ext>
              </a:extLst>
            </p:cNvPr>
            <p:cNvSpPr/>
            <p:nvPr/>
          </p:nvSpPr>
          <p:spPr>
            <a:xfrm>
              <a:off x="9807936" y="3049041"/>
              <a:ext cx="519594" cy="1014044"/>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1" name="Freeform: Shape 51">
              <a:extLst>
                <a:ext uri="{FF2B5EF4-FFF2-40B4-BE49-F238E27FC236}">
                  <a16:creationId xmlns:a16="http://schemas.microsoft.com/office/drawing/2014/main" id="{77D70CED-31A5-5822-C836-8F7A9A5DE005}"/>
                </a:ext>
              </a:extLst>
            </p:cNvPr>
            <p:cNvSpPr/>
            <p:nvPr/>
          </p:nvSpPr>
          <p:spPr>
            <a:xfrm>
              <a:off x="10056000" y="3545168"/>
              <a:ext cx="142470" cy="209513"/>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2" name="Freeform: Shape 52">
              <a:extLst>
                <a:ext uri="{FF2B5EF4-FFF2-40B4-BE49-F238E27FC236}">
                  <a16:creationId xmlns:a16="http://schemas.microsoft.com/office/drawing/2014/main" id="{FA683B73-63F6-3AB6-E6FB-4ED89E7BC9AE}"/>
                </a:ext>
              </a:extLst>
            </p:cNvPr>
            <p:cNvSpPr/>
            <p:nvPr/>
          </p:nvSpPr>
          <p:spPr>
            <a:xfrm>
              <a:off x="10800190" y="3440410"/>
              <a:ext cx="25141" cy="2430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3" name="Freeform: Shape 53">
              <a:extLst>
                <a:ext uri="{FF2B5EF4-FFF2-40B4-BE49-F238E27FC236}">
                  <a16:creationId xmlns:a16="http://schemas.microsoft.com/office/drawing/2014/main" id="{86374140-4931-3585-C60A-893A9D290616}"/>
                </a:ext>
              </a:extLst>
            </p:cNvPr>
            <p:cNvSpPr/>
            <p:nvPr/>
          </p:nvSpPr>
          <p:spPr>
            <a:xfrm>
              <a:off x="10676159" y="3607183"/>
              <a:ext cx="142470" cy="8380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4" name="Freeform: Shape 54">
              <a:extLst>
                <a:ext uri="{FF2B5EF4-FFF2-40B4-BE49-F238E27FC236}">
                  <a16:creationId xmlns:a16="http://schemas.microsoft.com/office/drawing/2014/main" id="{627BD4D3-C9ED-0247-DFAC-018B05371DA2}"/>
                </a:ext>
              </a:extLst>
            </p:cNvPr>
            <p:cNvSpPr/>
            <p:nvPr/>
          </p:nvSpPr>
          <p:spPr>
            <a:xfrm>
              <a:off x="10594029" y="3276154"/>
              <a:ext cx="100565" cy="25141"/>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5" name="Freeform: Shape 55">
              <a:extLst>
                <a:ext uri="{FF2B5EF4-FFF2-40B4-BE49-F238E27FC236}">
                  <a16:creationId xmlns:a16="http://schemas.microsoft.com/office/drawing/2014/main" id="{E3262DAF-AA83-4391-8F05-3F7541139BF9}"/>
                </a:ext>
              </a:extLst>
            </p:cNvPr>
            <p:cNvSpPr/>
            <p:nvPr/>
          </p:nvSpPr>
          <p:spPr>
            <a:xfrm>
              <a:off x="10304063" y="3835134"/>
              <a:ext cx="142470" cy="25141"/>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6" name="Freeform: Shape 56">
              <a:extLst>
                <a:ext uri="{FF2B5EF4-FFF2-40B4-BE49-F238E27FC236}">
                  <a16:creationId xmlns:a16="http://schemas.microsoft.com/office/drawing/2014/main" id="{876C59C2-0418-61DE-B3B6-F32DB195DCCF}"/>
                </a:ext>
              </a:extLst>
            </p:cNvPr>
            <p:cNvSpPr/>
            <p:nvPr/>
          </p:nvSpPr>
          <p:spPr>
            <a:xfrm>
              <a:off x="10511061" y="3235087"/>
              <a:ext cx="100565" cy="10056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7" name="Freeform: Shape 57">
              <a:extLst>
                <a:ext uri="{FF2B5EF4-FFF2-40B4-BE49-F238E27FC236}">
                  <a16:creationId xmlns:a16="http://schemas.microsoft.com/office/drawing/2014/main" id="{E7A10A20-4D61-6787-3528-97C536A0FD29}"/>
                </a:ext>
              </a:extLst>
            </p:cNvPr>
            <p:cNvSpPr/>
            <p:nvPr/>
          </p:nvSpPr>
          <p:spPr>
            <a:xfrm>
              <a:off x="10594029" y="3545168"/>
              <a:ext cx="100565" cy="10056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8" name="Freeform: Shape 58">
              <a:extLst>
                <a:ext uri="{FF2B5EF4-FFF2-40B4-BE49-F238E27FC236}">
                  <a16:creationId xmlns:a16="http://schemas.microsoft.com/office/drawing/2014/main" id="{341A2450-981E-39AD-A098-CB9A65CD618B}"/>
                </a:ext>
              </a:extLst>
            </p:cNvPr>
            <p:cNvSpPr/>
            <p:nvPr/>
          </p:nvSpPr>
          <p:spPr>
            <a:xfrm>
              <a:off x="10428095" y="3442087"/>
              <a:ext cx="100565" cy="10056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9" name="Freeform: Shape 59">
              <a:extLst>
                <a:ext uri="{FF2B5EF4-FFF2-40B4-BE49-F238E27FC236}">
                  <a16:creationId xmlns:a16="http://schemas.microsoft.com/office/drawing/2014/main" id="{144838B9-80F6-2416-6E13-1CD519674368}"/>
                </a:ext>
              </a:extLst>
            </p:cNvPr>
            <p:cNvSpPr/>
            <p:nvPr/>
          </p:nvSpPr>
          <p:spPr>
            <a:xfrm>
              <a:off x="10428095" y="3794070"/>
              <a:ext cx="100565" cy="10056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rgbClr val="00C9B9"/>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00" name="Freeform: Shape 60">
              <a:extLst>
                <a:ext uri="{FF2B5EF4-FFF2-40B4-BE49-F238E27FC236}">
                  <a16:creationId xmlns:a16="http://schemas.microsoft.com/office/drawing/2014/main" id="{7E9700FF-1B24-8614-0AD5-A3B457589797}"/>
                </a:ext>
              </a:extLst>
            </p:cNvPr>
            <p:cNvSpPr/>
            <p:nvPr/>
          </p:nvSpPr>
          <p:spPr>
            <a:xfrm>
              <a:off x="10304063" y="3049041"/>
              <a:ext cx="519594" cy="1014044"/>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cxnSp>
        <p:nvCxnSpPr>
          <p:cNvPr id="101" name="Straight Arrow Connector 100">
            <a:extLst>
              <a:ext uri="{FF2B5EF4-FFF2-40B4-BE49-F238E27FC236}">
                <a16:creationId xmlns:a16="http://schemas.microsoft.com/office/drawing/2014/main" id="{6D1610C3-DF7E-7FFA-2061-CDB9F92567E4}"/>
              </a:ext>
            </a:extLst>
          </p:cNvPr>
          <p:cNvCxnSpPr>
            <a:cxnSpLocks/>
          </p:cNvCxnSpPr>
          <p:nvPr/>
        </p:nvCxnSpPr>
        <p:spPr>
          <a:xfrm flipV="1">
            <a:off x="3606078" y="3158820"/>
            <a:ext cx="12429" cy="57636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5374D1A-7DBB-AC57-62D9-6D0CCC1F1040}"/>
              </a:ext>
            </a:extLst>
          </p:cNvPr>
          <p:cNvCxnSpPr>
            <a:cxnSpLocks/>
            <a:endCxn id="68" idx="1"/>
          </p:cNvCxnSpPr>
          <p:nvPr/>
        </p:nvCxnSpPr>
        <p:spPr>
          <a:xfrm flipV="1">
            <a:off x="4444124" y="2122577"/>
            <a:ext cx="557745" cy="726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67F1A01-6751-4E5B-7923-568A61223776}"/>
              </a:ext>
            </a:extLst>
          </p:cNvPr>
          <p:cNvCxnSpPr>
            <a:cxnSpLocks/>
          </p:cNvCxnSpPr>
          <p:nvPr/>
        </p:nvCxnSpPr>
        <p:spPr>
          <a:xfrm flipV="1">
            <a:off x="4460986" y="3359720"/>
            <a:ext cx="557745" cy="726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488BA1C-DD1C-B487-63F2-DE5E2FBCC58A}"/>
              </a:ext>
            </a:extLst>
          </p:cNvPr>
          <p:cNvCxnSpPr>
            <a:cxnSpLocks/>
          </p:cNvCxnSpPr>
          <p:nvPr/>
        </p:nvCxnSpPr>
        <p:spPr>
          <a:xfrm flipV="1">
            <a:off x="4429088" y="4607194"/>
            <a:ext cx="557745" cy="726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072CE49-922F-59D1-258E-2BEA1C71643B}"/>
              </a:ext>
            </a:extLst>
          </p:cNvPr>
          <p:cNvCxnSpPr>
            <a:cxnSpLocks/>
          </p:cNvCxnSpPr>
          <p:nvPr/>
        </p:nvCxnSpPr>
        <p:spPr>
          <a:xfrm flipV="1">
            <a:off x="8674035" y="2041224"/>
            <a:ext cx="557745" cy="726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A5DB7DA-D548-B7E7-7309-0D547C700629}"/>
              </a:ext>
            </a:extLst>
          </p:cNvPr>
          <p:cNvCxnSpPr>
            <a:cxnSpLocks/>
          </p:cNvCxnSpPr>
          <p:nvPr/>
        </p:nvCxnSpPr>
        <p:spPr>
          <a:xfrm flipV="1">
            <a:off x="8712341" y="3315324"/>
            <a:ext cx="557745" cy="726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9756E66-F859-C8A8-4668-1A24844889B3}"/>
              </a:ext>
            </a:extLst>
          </p:cNvPr>
          <p:cNvCxnSpPr>
            <a:cxnSpLocks/>
            <a:endCxn id="65" idx="1"/>
          </p:cNvCxnSpPr>
          <p:nvPr/>
        </p:nvCxnSpPr>
        <p:spPr>
          <a:xfrm flipV="1">
            <a:off x="8712341" y="4490292"/>
            <a:ext cx="2040424" cy="926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22328B42-0D44-E23C-8A08-2A2D5EA996A4}"/>
              </a:ext>
            </a:extLst>
          </p:cNvPr>
          <p:cNvSpPr/>
          <p:nvPr/>
        </p:nvSpPr>
        <p:spPr>
          <a:xfrm>
            <a:off x="9050815" y="3486851"/>
            <a:ext cx="972193" cy="439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solidFill>
                  <a:schemeClr val="tx1"/>
                </a:solidFill>
              </a:rPr>
              <a:t>Amazon Dynamo DB</a:t>
            </a:r>
          </a:p>
        </p:txBody>
      </p:sp>
      <p:sp>
        <p:nvSpPr>
          <p:cNvPr id="113" name="Rectangle 112">
            <a:extLst>
              <a:ext uri="{FF2B5EF4-FFF2-40B4-BE49-F238E27FC236}">
                <a16:creationId xmlns:a16="http://schemas.microsoft.com/office/drawing/2014/main" id="{073C5231-33D9-EEB0-6E64-F5605E21F1C6}"/>
              </a:ext>
            </a:extLst>
          </p:cNvPr>
          <p:cNvSpPr/>
          <p:nvPr/>
        </p:nvSpPr>
        <p:spPr>
          <a:xfrm>
            <a:off x="9010596" y="2203759"/>
            <a:ext cx="972193" cy="439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solidFill>
                  <a:schemeClr val="tx1"/>
                </a:solidFill>
              </a:rPr>
              <a:t>In-Memory SQL</a:t>
            </a:r>
          </a:p>
        </p:txBody>
      </p:sp>
      <p:sp>
        <p:nvSpPr>
          <p:cNvPr id="114" name="Rectangle 113">
            <a:extLst>
              <a:ext uri="{FF2B5EF4-FFF2-40B4-BE49-F238E27FC236}">
                <a16:creationId xmlns:a16="http://schemas.microsoft.com/office/drawing/2014/main" id="{44F40B41-75DE-FE9A-261C-FD3C06E0F280}"/>
              </a:ext>
            </a:extLst>
          </p:cNvPr>
          <p:cNvSpPr/>
          <p:nvPr/>
        </p:nvSpPr>
        <p:spPr>
          <a:xfrm>
            <a:off x="10547840" y="4623635"/>
            <a:ext cx="972193" cy="439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solidFill>
                  <a:schemeClr val="tx1"/>
                </a:solidFill>
              </a:rPr>
              <a:t>Internet</a:t>
            </a:r>
          </a:p>
        </p:txBody>
      </p:sp>
      <p:sp>
        <p:nvSpPr>
          <p:cNvPr id="115" name="Rectangle 114">
            <a:extLst>
              <a:ext uri="{FF2B5EF4-FFF2-40B4-BE49-F238E27FC236}">
                <a16:creationId xmlns:a16="http://schemas.microsoft.com/office/drawing/2014/main" id="{E5098CF9-5959-9ABF-ED28-9437CA1AFCFC}"/>
              </a:ext>
            </a:extLst>
          </p:cNvPr>
          <p:cNvSpPr/>
          <p:nvPr/>
        </p:nvSpPr>
        <p:spPr>
          <a:xfrm>
            <a:off x="3106255" y="4191383"/>
            <a:ext cx="972193" cy="439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OM" sz="1050" i="1" dirty="0">
                <a:solidFill>
                  <a:schemeClr val="tx1"/>
                </a:solidFill>
              </a:rPr>
              <a:t>Anthropic Claude Model</a:t>
            </a:r>
          </a:p>
        </p:txBody>
      </p:sp>
      <p:sp>
        <p:nvSpPr>
          <p:cNvPr id="116" name="Rectangle 115">
            <a:extLst>
              <a:ext uri="{FF2B5EF4-FFF2-40B4-BE49-F238E27FC236}">
                <a16:creationId xmlns:a16="http://schemas.microsoft.com/office/drawing/2014/main" id="{F59F09BF-4AE0-4961-E7EE-BF65D56D7524}"/>
              </a:ext>
            </a:extLst>
          </p:cNvPr>
          <p:cNvSpPr/>
          <p:nvPr/>
        </p:nvSpPr>
        <p:spPr>
          <a:xfrm>
            <a:off x="7154131" y="1983508"/>
            <a:ext cx="1225290" cy="220251"/>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OM" sz="900" i="1" dirty="0"/>
              <a:t>Get available pets</a:t>
            </a:r>
          </a:p>
        </p:txBody>
      </p:sp>
      <p:sp>
        <p:nvSpPr>
          <p:cNvPr id="117" name="Rectangle 116">
            <a:extLst>
              <a:ext uri="{FF2B5EF4-FFF2-40B4-BE49-F238E27FC236}">
                <a16:creationId xmlns:a16="http://schemas.microsoft.com/office/drawing/2014/main" id="{557BB7C3-5A6A-DAE7-8B2C-8D799BDB3653}"/>
              </a:ext>
            </a:extLst>
          </p:cNvPr>
          <p:cNvSpPr/>
          <p:nvPr/>
        </p:nvSpPr>
        <p:spPr>
          <a:xfrm>
            <a:off x="7155096" y="2273811"/>
            <a:ext cx="1225290" cy="220251"/>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OM" sz="900" i="1" dirty="0"/>
              <a:t>Get pet infro</a:t>
            </a:r>
          </a:p>
        </p:txBody>
      </p:sp>
      <p:sp>
        <p:nvSpPr>
          <p:cNvPr id="118" name="Rectangle 117">
            <a:extLst>
              <a:ext uri="{FF2B5EF4-FFF2-40B4-BE49-F238E27FC236}">
                <a16:creationId xmlns:a16="http://schemas.microsoft.com/office/drawing/2014/main" id="{8A281466-2FFF-63A5-E14B-9F4A8F33E1FA}"/>
              </a:ext>
            </a:extLst>
          </p:cNvPr>
          <p:cNvSpPr/>
          <p:nvPr/>
        </p:nvSpPr>
        <p:spPr>
          <a:xfrm>
            <a:off x="7172534" y="3170135"/>
            <a:ext cx="1225290" cy="220251"/>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OM" sz="900" i="1" dirty="0"/>
              <a:t>Get Brred Info</a:t>
            </a:r>
          </a:p>
        </p:txBody>
      </p:sp>
      <p:sp>
        <p:nvSpPr>
          <p:cNvPr id="119" name="Rectangle 118">
            <a:extLst>
              <a:ext uri="{FF2B5EF4-FFF2-40B4-BE49-F238E27FC236}">
                <a16:creationId xmlns:a16="http://schemas.microsoft.com/office/drawing/2014/main" id="{AA45C0A7-158E-B791-508B-CCC5891F2A5B}"/>
              </a:ext>
            </a:extLst>
          </p:cNvPr>
          <p:cNvSpPr/>
          <p:nvPr/>
        </p:nvSpPr>
        <p:spPr>
          <a:xfrm>
            <a:off x="7177656" y="4450465"/>
            <a:ext cx="1225290" cy="220251"/>
          </a:xfrm>
          <a:prstGeom prst="rect">
            <a:avLst/>
          </a:prstGeom>
          <a:solidFill>
            <a:schemeClr val="bg1">
              <a:lumMod val="50000"/>
              <a:lumOff val="50000"/>
              <a:alpha val="28000"/>
            </a:schemeClr>
          </a:solidFill>
          <a:ln>
            <a:solidFill>
              <a:schemeClr val="tx1">
                <a:lumMod val="7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OM" sz="900" i="1" dirty="0"/>
              <a:t>Get pet experiences.. </a:t>
            </a:r>
          </a:p>
        </p:txBody>
      </p:sp>
      <p:pic>
        <p:nvPicPr>
          <p:cNvPr id="120" name="Graphic 28">
            <a:extLst>
              <a:ext uri="{FF2B5EF4-FFF2-40B4-BE49-F238E27FC236}">
                <a16:creationId xmlns:a16="http://schemas.microsoft.com/office/drawing/2014/main" id="{5D9D568E-DE6B-4633-01D4-6CB4DA3C104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244355" y="1608086"/>
            <a:ext cx="375422" cy="37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Rectangle 120">
            <a:extLst>
              <a:ext uri="{FF2B5EF4-FFF2-40B4-BE49-F238E27FC236}">
                <a16:creationId xmlns:a16="http://schemas.microsoft.com/office/drawing/2014/main" id="{C6935972-DCD8-C280-86E0-6C0AFC7FEA8C}"/>
              </a:ext>
            </a:extLst>
          </p:cNvPr>
          <p:cNvSpPr/>
          <p:nvPr/>
        </p:nvSpPr>
        <p:spPr>
          <a:xfrm>
            <a:off x="2190471" y="5302184"/>
            <a:ext cx="6521870" cy="763525"/>
          </a:xfrm>
          <a:prstGeom prst="rect">
            <a:avLst/>
          </a:prstGeom>
          <a:noFill/>
          <a:ln>
            <a:solidFill>
              <a:schemeClr val="tx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endParaRPr lang="en-OM" sz="1050" i="1" dirty="0"/>
          </a:p>
        </p:txBody>
      </p:sp>
      <p:pic>
        <p:nvPicPr>
          <p:cNvPr id="122" name="Graphic 8">
            <a:extLst>
              <a:ext uri="{FF2B5EF4-FFF2-40B4-BE49-F238E27FC236}">
                <a16:creationId xmlns:a16="http://schemas.microsoft.com/office/drawing/2014/main" id="{C07D36ED-9BE8-8FB6-C1CC-B9FFC9FB77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5762" y="5460693"/>
            <a:ext cx="406828" cy="406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Graphic 26">
            <a:extLst>
              <a:ext uri="{FF2B5EF4-FFF2-40B4-BE49-F238E27FC236}">
                <a16:creationId xmlns:a16="http://schemas.microsoft.com/office/drawing/2014/main" id="{95673584-86D4-FFDA-9863-98F7322E3D3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323721" y="54606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Graphic 19">
            <a:extLst>
              <a:ext uri="{FF2B5EF4-FFF2-40B4-BE49-F238E27FC236}">
                <a16:creationId xmlns:a16="http://schemas.microsoft.com/office/drawing/2014/main" id="{419CCEF2-3A2E-7133-1438-537B9478C5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09958" y="5460693"/>
            <a:ext cx="373493" cy="37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73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WS Confidential Dark">
  <a:themeElements>
    <a:clrScheme name="Custom 2">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ED1A93"/>
      </a:folHlink>
    </a:clrScheme>
    <a:fontScheme name="Custom 1">
      <a:majorFont>
        <a:latin typeface="Amazon Ember Display Heav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FCD Dark Template v1.7 (4).potx" id="{06549F6F-F520-4F86-A11F-2321194888F8}" vid="{FEAC49E2-9517-48B4-BC3E-AB0DBE121D63}"/>
    </a:ext>
  </a:extLst>
</a:theme>
</file>

<file path=ppt/theme/theme2.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3.xml><?xml version="1.0" encoding="utf-8"?>
<a:theme xmlns:a="http://schemas.openxmlformats.org/drawingml/2006/main" name="1_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4.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FCD Dark Template v1.7 (4)</Template>
  <TotalTime>24645</TotalTime>
  <Words>88</Words>
  <Application>Microsoft Macintosh PowerPoint</Application>
  <PresentationFormat>Widescreen</PresentationFormat>
  <Paragraphs>42</Paragraphs>
  <Slides>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vt:i4>
      </vt:variant>
    </vt:vector>
  </HeadingPairs>
  <TitlesOfParts>
    <vt:vector size="12" baseType="lpstr">
      <vt:lpstr>Amazon Ember</vt:lpstr>
      <vt:lpstr>Arial</vt:lpstr>
      <vt:lpstr>Amazon Ember Heavy</vt:lpstr>
      <vt:lpstr>Amazon Ember Display Heavy</vt:lpstr>
      <vt:lpstr>Amazon Ember Display</vt:lpstr>
      <vt:lpstr>Wingdings</vt:lpstr>
      <vt:lpstr>Lucida Console</vt:lpstr>
      <vt:lpstr>AWS Confidential Dark</vt:lpstr>
      <vt:lpstr>AWS</vt:lpstr>
      <vt:lpstr>1_AWS</vt:lpstr>
      <vt:lpstr>Bedrock Agent Workflow</vt:lpstr>
      <vt:lpstr>Bedrock Agent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SageMaker Jumpstart first call deck</dc:title>
  <dc:creator>Bryan Osotio</dc:creator>
  <cp:lastModifiedBy>Microsoft Office User</cp:lastModifiedBy>
  <cp:revision>85</cp:revision>
  <dcterms:created xsi:type="dcterms:W3CDTF">2023-03-24T22:54:26Z</dcterms:created>
  <dcterms:modified xsi:type="dcterms:W3CDTF">2023-08-09T23:53:10Z</dcterms:modified>
</cp:coreProperties>
</file>